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260" r:id="rId4"/>
    <p:sldId id="266" r:id="rId5"/>
    <p:sldId id="268" r:id="rId6"/>
    <p:sldId id="267" r:id="rId7"/>
    <p:sldId id="269" r:id="rId8"/>
    <p:sldId id="270" r:id="rId9"/>
    <p:sldId id="271" r:id="rId10"/>
    <p:sldId id="272" r:id="rId11"/>
    <p:sldId id="282" r:id="rId12"/>
    <p:sldId id="261" r:id="rId13"/>
    <p:sldId id="273" r:id="rId14"/>
    <p:sldId id="274" r:id="rId15"/>
    <p:sldId id="276" r:id="rId16"/>
    <p:sldId id="277" r:id="rId17"/>
    <p:sldId id="275" r:id="rId18"/>
    <p:sldId id="278" r:id="rId19"/>
    <p:sldId id="279" r:id="rId20"/>
    <p:sldId id="280" r:id="rId21"/>
    <p:sldId id="281" r:id="rId22"/>
    <p:sldId id="283" r:id="rId23"/>
    <p:sldId id="262" r:id="rId24"/>
    <p:sldId id="284" r:id="rId25"/>
    <p:sldId id="285" r:id="rId26"/>
    <p:sldId id="286" r:id="rId27"/>
    <p:sldId id="287" r:id="rId28"/>
    <p:sldId id="288" r:id="rId29"/>
    <p:sldId id="289" r:id="rId30"/>
    <p:sldId id="263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64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265" r:id="rId52"/>
    <p:sldId id="309" r:id="rId53"/>
    <p:sldId id="310" r:id="rId54"/>
    <p:sldId id="311" r:id="rId55"/>
    <p:sldId id="312" r:id="rId56"/>
    <p:sldId id="314" r:id="rId57"/>
    <p:sldId id="315" r:id="rId58"/>
    <p:sldId id="316" r:id="rId59"/>
    <p:sldId id="317" r:id="rId60"/>
    <p:sldId id="318" r:id="rId61"/>
    <p:sldId id="258" r:id="rId62"/>
    <p:sldId id="259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39A119-8846-4414-BC6F-250ABFB27552}" v="295" dt="2021-04-13T20:19:54.799"/>
    <p1510:client id="{DAECAF5A-75FB-9E4B-880B-BAB4FD209959}" v="7" dt="2021-04-13T14:51:50.5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81"/>
  </p:normalViewPr>
  <p:slideViewPr>
    <p:cSldViewPr snapToGrid="0" snapToObjects="1">
      <p:cViewPr varScale="1">
        <p:scale>
          <a:sx n="108" d="100"/>
          <a:sy n="108" d="100"/>
        </p:scale>
        <p:origin x="2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ton, Derek A" userId="e7ec1644-c098-431a-bc11-3447d2f5b984" providerId="ADAL" clId="{4B39A119-8846-4414-BC6F-250ABFB27552}"/>
    <pc:docChg chg="undo custSel addSld delSld modSld sldOrd">
      <pc:chgData name="Johnston, Derek A" userId="e7ec1644-c098-431a-bc11-3447d2f5b984" providerId="ADAL" clId="{4B39A119-8846-4414-BC6F-250ABFB27552}" dt="2021-04-13T20:25:09.101" v="2244"/>
      <pc:docMkLst>
        <pc:docMk/>
      </pc:docMkLst>
      <pc:sldChg chg="addSp modSp mod modMedia setBg">
        <pc:chgData name="Johnston, Derek A" userId="e7ec1644-c098-431a-bc11-3447d2f5b984" providerId="ADAL" clId="{4B39A119-8846-4414-BC6F-250ABFB27552}" dt="2021-04-13T20:23:28.329" v="2225"/>
        <pc:sldMkLst>
          <pc:docMk/>
          <pc:sldMk cId="1600368106" sldId="256"/>
        </pc:sldMkLst>
        <pc:spChg chg="mod">
          <ac:chgData name="Johnston, Derek A" userId="e7ec1644-c098-431a-bc11-3447d2f5b984" providerId="ADAL" clId="{4B39A119-8846-4414-BC6F-250ABFB27552}" dt="2021-04-13T20:23:26.731" v="2223" actId="26606"/>
          <ac:spMkLst>
            <pc:docMk/>
            <pc:sldMk cId="1600368106" sldId="256"/>
            <ac:spMk id="2" creationId="{D2C6B339-A088-4B49-B7D0-9D3307541D68}"/>
          </ac:spMkLst>
        </pc:spChg>
        <pc:spChg chg="mod">
          <ac:chgData name="Johnston, Derek A" userId="e7ec1644-c098-431a-bc11-3447d2f5b984" providerId="ADAL" clId="{4B39A119-8846-4414-BC6F-250ABFB27552}" dt="2021-04-13T20:23:26.731" v="2223" actId="26606"/>
          <ac:spMkLst>
            <pc:docMk/>
            <pc:sldMk cId="1600368106" sldId="256"/>
            <ac:spMk id="3" creationId="{20467DAA-0835-904C-9543-BE690EB82973}"/>
          </ac:spMkLst>
        </pc:spChg>
        <pc:spChg chg="add">
          <ac:chgData name="Johnston, Derek A" userId="e7ec1644-c098-431a-bc11-3447d2f5b984" providerId="ADAL" clId="{4B39A119-8846-4414-BC6F-250ABFB27552}" dt="2021-04-13T20:23:26.731" v="2223" actId="26606"/>
          <ac:spMkLst>
            <pc:docMk/>
            <pc:sldMk cId="1600368106" sldId="256"/>
            <ac:spMk id="9" creationId="{C1DD1A8A-57D5-4A81-AD04-532B043C5611}"/>
          </ac:spMkLst>
        </pc:spChg>
        <pc:spChg chg="add">
          <ac:chgData name="Johnston, Derek A" userId="e7ec1644-c098-431a-bc11-3447d2f5b984" providerId="ADAL" clId="{4B39A119-8846-4414-BC6F-250ABFB27552}" dt="2021-04-13T20:23:26.731" v="2223" actId="26606"/>
          <ac:spMkLst>
            <pc:docMk/>
            <pc:sldMk cId="1600368106" sldId="256"/>
            <ac:spMk id="11" creationId="{007891EC-4501-44ED-A8C8-B11B6DB767AB}"/>
          </ac:spMkLst>
        </pc:spChg>
        <pc:picChg chg="add mod">
          <ac:chgData name="Johnston, Derek A" userId="e7ec1644-c098-431a-bc11-3447d2f5b984" providerId="ADAL" clId="{4B39A119-8846-4414-BC6F-250ABFB27552}" dt="2021-04-13T20:23:28.329" v="2225"/>
          <ac:picMkLst>
            <pc:docMk/>
            <pc:sldMk cId="1600368106" sldId="256"/>
            <ac:picMk id="5" creationId="{C8027C31-3EB3-4F1E-89F3-4D81DBCD67C6}"/>
          </ac:picMkLst>
        </pc:picChg>
      </pc:sldChg>
      <pc:sldChg chg="addSp delSp modSp mod setBg">
        <pc:chgData name="Johnston, Derek A" userId="e7ec1644-c098-431a-bc11-3447d2f5b984" providerId="ADAL" clId="{4B39A119-8846-4414-BC6F-250ABFB27552}" dt="2021-04-13T20:23:30.703" v="2226" actId="26606"/>
        <pc:sldMkLst>
          <pc:docMk/>
          <pc:sldMk cId="145086549" sldId="257"/>
        </pc:sldMkLst>
        <pc:spChg chg="mod">
          <ac:chgData name="Johnston, Derek A" userId="e7ec1644-c098-431a-bc11-3447d2f5b984" providerId="ADAL" clId="{4B39A119-8846-4414-BC6F-250ABFB27552}" dt="2021-04-13T20:23:30.703" v="2226" actId="26606"/>
          <ac:spMkLst>
            <pc:docMk/>
            <pc:sldMk cId="145086549" sldId="257"/>
            <ac:spMk id="2" creationId="{D036C774-BE81-A44A-9374-17940F0776A1}"/>
          </ac:spMkLst>
        </pc:spChg>
        <pc:spChg chg="del mod">
          <ac:chgData name="Johnston, Derek A" userId="e7ec1644-c098-431a-bc11-3447d2f5b984" providerId="ADAL" clId="{4B39A119-8846-4414-BC6F-250ABFB27552}" dt="2021-04-13T20:23:30.703" v="2226" actId="26606"/>
          <ac:spMkLst>
            <pc:docMk/>
            <pc:sldMk cId="145086549" sldId="257"/>
            <ac:spMk id="3" creationId="{38AA7EBE-E00F-1E43-876C-27AB7757A9A8}"/>
          </ac:spMkLst>
        </pc:spChg>
        <pc:spChg chg="mod">
          <ac:chgData name="Johnston, Derek A" userId="e7ec1644-c098-431a-bc11-3447d2f5b984" providerId="ADAL" clId="{4B39A119-8846-4414-BC6F-250ABFB27552}" dt="2021-04-13T20:23:30.703" v="2226" actId="26606"/>
          <ac:spMkLst>
            <pc:docMk/>
            <pc:sldMk cId="145086549" sldId="257"/>
            <ac:spMk id="4" creationId="{19254037-B7C3-D745-8AE4-7C590D3C93D4}"/>
          </ac:spMkLst>
        </pc:spChg>
        <pc:spChg chg="mod">
          <ac:chgData name="Johnston, Derek A" userId="e7ec1644-c098-431a-bc11-3447d2f5b984" providerId="ADAL" clId="{4B39A119-8846-4414-BC6F-250ABFB27552}" dt="2021-04-13T20:23:30.703" v="2226" actId="26606"/>
          <ac:spMkLst>
            <pc:docMk/>
            <pc:sldMk cId="145086549" sldId="257"/>
            <ac:spMk id="5" creationId="{6262877C-302F-CA48-8DD8-36F5CCBBC749}"/>
          </ac:spMkLst>
        </pc:spChg>
        <pc:spChg chg="add">
          <ac:chgData name="Johnston, Derek A" userId="e7ec1644-c098-431a-bc11-3447d2f5b984" providerId="ADAL" clId="{4B39A119-8846-4414-BC6F-250ABFB27552}" dt="2021-04-13T20:23:30.703" v="2226" actId="26606"/>
          <ac:spMkLst>
            <pc:docMk/>
            <pc:sldMk cId="145086549" sldId="257"/>
            <ac:spMk id="12" creationId="{86C7B4A1-154A-4DF0-AC46-F88D75A2E0FD}"/>
          </ac:spMkLst>
        </pc:spChg>
        <pc:graphicFrameChg chg="add">
          <ac:chgData name="Johnston, Derek A" userId="e7ec1644-c098-431a-bc11-3447d2f5b984" providerId="ADAL" clId="{4B39A119-8846-4414-BC6F-250ABFB27552}" dt="2021-04-13T20:23:30.703" v="2226" actId="26606"/>
          <ac:graphicFrameMkLst>
            <pc:docMk/>
            <pc:sldMk cId="145086549" sldId="257"/>
            <ac:graphicFrameMk id="7" creationId="{2440F751-8812-4562-ABFB-2A5EC96368A1}"/>
          </ac:graphicFrameMkLst>
        </pc:graphicFrameChg>
        <pc:picChg chg="add">
          <ac:chgData name="Johnston, Derek A" userId="e7ec1644-c098-431a-bc11-3447d2f5b984" providerId="ADAL" clId="{4B39A119-8846-4414-BC6F-250ABFB27552}" dt="2021-04-13T20:23:30.703" v="2226" actId="26606"/>
          <ac:picMkLst>
            <pc:docMk/>
            <pc:sldMk cId="145086549" sldId="257"/>
            <ac:picMk id="8" creationId="{B4831F04-FE3B-4572-9D23-2AC1CFC94405}"/>
          </ac:picMkLst>
        </pc:picChg>
      </pc:sldChg>
      <pc:sldChg chg="addSp delSp modSp mod setBg">
        <pc:chgData name="Johnston, Derek A" userId="e7ec1644-c098-431a-bc11-3447d2f5b984" providerId="ADAL" clId="{4B39A119-8846-4414-BC6F-250ABFB27552}" dt="2021-04-13T20:25:05.277" v="2241" actId="26606"/>
        <pc:sldMkLst>
          <pc:docMk/>
          <pc:sldMk cId="3436627443" sldId="258"/>
        </pc:sldMkLst>
        <pc:spChg chg="mod">
          <ac:chgData name="Johnston, Derek A" userId="e7ec1644-c098-431a-bc11-3447d2f5b984" providerId="ADAL" clId="{4B39A119-8846-4414-BC6F-250ABFB27552}" dt="2021-04-13T20:25:05.277" v="2241" actId="26606"/>
          <ac:spMkLst>
            <pc:docMk/>
            <pc:sldMk cId="3436627443" sldId="258"/>
            <ac:spMk id="2" creationId="{D036C774-BE81-A44A-9374-17940F0776A1}"/>
          </ac:spMkLst>
        </pc:spChg>
        <pc:spChg chg="del mod">
          <ac:chgData name="Johnston, Derek A" userId="e7ec1644-c098-431a-bc11-3447d2f5b984" providerId="ADAL" clId="{4B39A119-8846-4414-BC6F-250ABFB27552}" dt="2021-04-13T20:25:05.277" v="2241" actId="26606"/>
          <ac:spMkLst>
            <pc:docMk/>
            <pc:sldMk cId="3436627443" sldId="258"/>
            <ac:spMk id="3" creationId="{38AA7EBE-E00F-1E43-876C-27AB7757A9A8}"/>
          </ac:spMkLst>
        </pc:spChg>
        <pc:spChg chg="mod">
          <ac:chgData name="Johnston, Derek A" userId="e7ec1644-c098-431a-bc11-3447d2f5b984" providerId="ADAL" clId="{4B39A119-8846-4414-BC6F-250ABFB27552}" dt="2021-04-13T20:25:05.277" v="2241" actId="26606"/>
          <ac:spMkLst>
            <pc:docMk/>
            <pc:sldMk cId="3436627443" sldId="258"/>
            <ac:spMk id="4" creationId="{19254037-B7C3-D745-8AE4-7C590D3C93D4}"/>
          </ac:spMkLst>
        </pc:spChg>
        <pc:spChg chg="mod">
          <ac:chgData name="Johnston, Derek A" userId="e7ec1644-c098-431a-bc11-3447d2f5b984" providerId="ADAL" clId="{4B39A119-8846-4414-BC6F-250ABFB27552}" dt="2021-04-13T20:25:05.277" v="2241" actId="26606"/>
          <ac:spMkLst>
            <pc:docMk/>
            <pc:sldMk cId="3436627443" sldId="258"/>
            <ac:spMk id="5" creationId="{6262877C-302F-CA48-8DD8-36F5CCBBC749}"/>
          </ac:spMkLst>
        </pc:spChg>
        <pc:spChg chg="add">
          <ac:chgData name="Johnston, Derek A" userId="e7ec1644-c098-431a-bc11-3447d2f5b984" providerId="ADAL" clId="{4B39A119-8846-4414-BC6F-250ABFB27552}" dt="2021-04-13T20:25:05.277" v="2241" actId="26606"/>
          <ac:spMkLst>
            <pc:docMk/>
            <pc:sldMk cId="3436627443" sldId="258"/>
            <ac:spMk id="11" creationId="{2E442304-DDBD-4F7B-8017-36BCC863FB40}"/>
          </ac:spMkLst>
        </pc:spChg>
        <pc:spChg chg="add">
          <ac:chgData name="Johnston, Derek A" userId="e7ec1644-c098-431a-bc11-3447d2f5b984" providerId="ADAL" clId="{4B39A119-8846-4414-BC6F-250ABFB27552}" dt="2021-04-13T20:25:05.277" v="2241" actId="26606"/>
          <ac:spMkLst>
            <pc:docMk/>
            <pc:sldMk cId="3436627443" sldId="258"/>
            <ac:spMk id="13" creationId="{5E107275-3853-46FD-A241-DE4355A42675}"/>
          </ac:spMkLst>
        </pc:spChg>
        <pc:graphicFrameChg chg="add">
          <ac:chgData name="Johnston, Derek A" userId="e7ec1644-c098-431a-bc11-3447d2f5b984" providerId="ADAL" clId="{4B39A119-8846-4414-BC6F-250ABFB27552}" dt="2021-04-13T20:25:05.277" v="2241" actId="26606"/>
          <ac:graphicFrameMkLst>
            <pc:docMk/>
            <pc:sldMk cId="3436627443" sldId="258"/>
            <ac:graphicFrameMk id="7" creationId="{9FD139B0-28F8-4BD4-8AC0-2A7A66E3B98D}"/>
          </ac:graphicFrameMkLst>
        </pc:graphicFrameChg>
      </pc:sldChg>
      <pc:sldChg chg="addSp modSp mod modMedia setBg">
        <pc:chgData name="Johnston, Derek A" userId="e7ec1644-c098-431a-bc11-3447d2f5b984" providerId="ADAL" clId="{4B39A119-8846-4414-BC6F-250ABFB27552}" dt="2021-04-13T20:25:09.101" v="2244"/>
        <pc:sldMkLst>
          <pc:docMk/>
          <pc:sldMk cId="2503598242" sldId="259"/>
        </pc:sldMkLst>
        <pc:spChg chg="mod">
          <ac:chgData name="Johnston, Derek A" userId="e7ec1644-c098-431a-bc11-3447d2f5b984" providerId="ADAL" clId="{4B39A119-8846-4414-BC6F-250ABFB27552}" dt="2021-04-13T20:25:08.602" v="2242" actId="26606"/>
          <ac:spMkLst>
            <pc:docMk/>
            <pc:sldMk cId="2503598242" sldId="259"/>
            <ac:spMk id="2" creationId="{D2C6B339-A088-4B49-B7D0-9D3307541D68}"/>
          </ac:spMkLst>
        </pc:spChg>
        <pc:spChg chg="mod">
          <ac:chgData name="Johnston, Derek A" userId="e7ec1644-c098-431a-bc11-3447d2f5b984" providerId="ADAL" clId="{4B39A119-8846-4414-BC6F-250ABFB27552}" dt="2021-04-13T20:25:08.602" v="2242" actId="26606"/>
          <ac:spMkLst>
            <pc:docMk/>
            <pc:sldMk cId="2503598242" sldId="259"/>
            <ac:spMk id="3" creationId="{20467DAA-0835-904C-9543-BE690EB82973}"/>
          </ac:spMkLst>
        </pc:spChg>
        <pc:spChg chg="add">
          <ac:chgData name="Johnston, Derek A" userId="e7ec1644-c098-431a-bc11-3447d2f5b984" providerId="ADAL" clId="{4B39A119-8846-4414-BC6F-250ABFB27552}" dt="2021-04-13T20:25:08.602" v="2242" actId="26606"/>
          <ac:spMkLst>
            <pc:docMk/>
            <pc:sldMk cId="2503598242" sldId="259"/>
            <ac:spMk id="9" creationId="{C1DD1A8A-57D5-4A81-AD04-532B043C5611}"/>
          </ac:spMkLst>
        </pc:spChg>
        <pc:spChg chg="add">
          <ac:chgData name="Johnston, Derek A" userId="e7ec1644-c098-431a-bc11-3447d2f5b984" providerId="ADAL" clId="{4B39A119-8846-4414-BC6F-250ABFB27552}" dt="2021-04-13T20:25:08.602" v="2242" actId="26606"/>
          <ac:spMkLst>
            <pc:docMk/>
            <pc:sldMk cId="2503598242" sldId="259"/>
            <ac:spMk id="11" creationId="{007891EC-4501-44ED-A8C8-B11B6DB767AB}"/>
          </ac:spMkLst>
        </pc:spChg>
        <pc:picChg chg="add mod">
          <ac:chgData name="Johnston, Derek A" userId="e7ec1644-c098-431a-bc11-3447d2f5b984" providerId="ADAL" clId="{4B39A119-8846-4414-BC6F-250ABFB27552}" dt="2021-04-13T20:25:09.101" v="2244"/>
          <ac:picMkLst>
            <pc:docMk/>
            <pc:sldMk cId="2503598242" sldId="259"/>
            <ac:picMk id="5" creationId="{9684CC18-83B4-4306-B2AE-E58B40DACF63}"/>
          </ac:picMkLst>
        </pc:picChg>
      </pc:sldChg>
      <pc:sldChg chg="addSp modSp mod setBg">
        <pc:chgData name="Johnston, Derek A" userId="e7ec1644-c098-431a-bc11-3447d2f5b984" providerId="ADAL" clId="{4B39A119-8846-4414-BC6F-250ABFB27552}" dt="2021-04-13T20:23:35.502" v="2227" actId="26606"/>
        <pc:sldMkLst>
          <pc:docMk/>
          <pc:sldMk cId="1901667617" sldId="260"/>
        </pc:sldMkLst>
        <pc:spChg chg="mod">
          <ac:chgData name="Johnston, Derek A" userId="e7ec1644-c098-431a-bc11-3447d2f5b984" providerId="ADAL" clId="{4B39A119-8846-4414-BC6F-250ABFB27552}" dt="2021-04-13T20:23:35.502" v="2227" actId="26606"/>
          <ac:spMkLst>
            <pc:docMk/>
            <pc:sldMk cId="1901667617" sldId="260"/>
            <ac:spMk id="2" creationId="{C5A4032E-22E6-D040-AA5C-D786EBA01CBC}"/>
          </ac:spMkLst>
        </pc:spChg>
        <pc:spChg chg="mod">
          <ac:chgData name="Johnston, Derek A" userId="e7ec1644-c098-431a-bc11-3447d2f5b984" providerId="ADAL" clId="{4B39A119-8846-4414-BC6F-250ABFB27552}" dt="2021-04-13T20:23:35.502" v="2227" actId="26606"/>
          <ac:spMkLst>
            <pc:docMk/>
            <pc:sldMk cId="1901667617" sldId="260"/>
            <ac:spMk id="3" creationId="{EB1206DE-14AF-D448-A836-87D1BD4339C9}"/>
          </ac:spMkLst>
        </pc:spChg>
        <pc:spChg chg="mod">
          <ac:chgData name="Johnston, Derek A" userId="e7ec1644-c098-431a-bc11-3447d2f5b984" providerId="ADAL" clId="{4B39A119-8846-4414-BC6F-250ABFB27552}" dt="2021-04-13T20:23:35.502" v="2227" actId="26606"/>
          <ac:spMkLst>
            <pc:docMk/>
            <pc:sldMk cId="1901667617" sldId="260"/>
            <ac:spMk id="4" creationId="{C6634DCF-3474-114E-9BFF-598CF76E3324}"/>
          </ac:spMkLst>
        </pc:spChg>
        <pc:spChg chg="mod">
          <ac:chgData name="Johnston, Derek A" userId="e7ec1644-c098-431a-bc11-3447d2f5b984" providerId="ADAL" clId="{4B39A119-8846-4414-BC6F-250ABFB27552}" dt="2021-04-13T20:23:35.502" v="2227" actId="26606"/>
          <ac:spMkLst>
            <pc:docMk/>
            <pc:sldMk cId="1901667617" sldId="260"/>
            <ac:spMk id="5" creationId="{E1E4AC4C-4710-B343-9195-15721AC73500}"/>
          </ac:spMkLst>
        </pc:spChg>
        <pc:spChg chg="add">
          <ac:chgData name="Johnston, Derek A" userId="e7ec1644-c098-431a-bc11-3447d2f5b984" providerId="ADAL" clId="{4B39A119-8846-4414-BC6F-250ABFB27552}" dt="2021-04-13T20:23:35.502" v="2227" actId="26606"/>
          <ac:spMkLst>
            <pc:docMk/>
            <pc:sldMk cId="1901667617" sldId="260"/>
            <ac:spMk id="10" creationId="{6F5A5072-7B47-4D32-B52A-4EBBF590B8A5}"/>
          </ac:spMkLst>
        </pc:spChg>
        <pc:spChg chg="add">
          <ac:chgData name="Johnston, Derek A" userId="e7ec1644-c098-431a-bc11-3447d2f5b984" providerId="ADAL" clId="{4B39A119-8846-4414-BC6F-250ABFB27552}" dt="2021-04-13T20:23:35.502" v="2227" actId="26606"/>
          <ac:spMkLst>
            <pc:docMk/>
            <pc:sldMk cId="1901667617" sldId="260"/>
            <ac:spMk id="12" creationId="{9715DAF0-AE1B-46C9-8A6B-DB2AA05AB91D}"/>
          </ac:spMkLst>
        </pc:spChg>
        <pc:spChg chg="add">
          <ac:chgData name="Johnston, Derek A" userId="e7ec1644-c098-431a-bc11-3447d2f5b984" providerId="ADAL" clId="{4B39A119-8846-4414-BC6F-250ABFB27552}" dt="2021-04-13T20:23:35.502" v="2227" actId="26606"/>
          <ac:spMkLst>
            <pc:docMk/>
            <pc:sldMk cId="1901667617" sldId="260"/>
            <ac:spMk id="14" creationId="{6016219D-510E-4184-9090-6D5578A87BD1}"/>
          </ac:spMkLst>
        </pc:spChg>
        <pc:spChg chg="add">
          <ac:chgData name="Johnston, Derek A" userId="e7ec1644-c098-431a-bc11-3447d2f5b984" providerId="ADAL" clId="{4B39A119-8846-4414-BC6F-250ABFB27552}" dt="2021-04-13T20:23:35.502" v="2227" actId="26606"/>
          <ac:spMkLst>
            <pc:docMk/>
            <pc:sldMk cId="1901667617" sldId="260"/>
            <ac:spMk id="16" creationId="{AFF4A713-7B75-4B21-90D7-5AB19547C728}"/>
          </ac:spMkLst>
        </pc:spChg>
        <pc:spChg chg="add">
          <ac:chgData name="Johnston, Derek A" userId="e7ec1644-c098-431a-bc11-3447d2f5b984" providerId="ADAL" clId="{4B39A119-8846-4414-BC6F-250ABFB27552}" dt="2021-04-13T20:23:35.502" v="2227" actId="26606"/>
          <ac:spMkLst>
            <pc:docMk/>
            <pc:sldMk cId="1901667617" sldId="260"/>
            <ac:spMk id="18" creationId="{DC631C0B-6DA6-4E57-8231-CE32B3434A7E}"/>
          </ac:spMkLst>
        </pc:spChg>
        <pc:spChg chg="add">
          <ac:chgData name="Johnston, Derek A" userId="e7ec1644-c098-431a-bc11-3447d2f5b984" providerId="ADAL" clId="{4B39A119-8846-4414-BC6F-250ABFB27552}" dt="2021-04-13T20:23:35.502" v="2227" actId="26606"/>
          <ac:spMkLst>
            <pc:docMk/>
            <pc:sldMk cId="1901667617" sldId="260"/>
            <ac:spMk id="20" creationId="{C29501E6-A978-4A61-9689-9085AF97A53A}"/>
          </ac:spMkLst>
        </pc:spChg>
      </pc:sldChg>
      <pc:sldChg chg="addSp modSp mod setBg">
        <pc:chgData name="Johnston, Derek A" userId="e7ec1644-c098-431a-bc11-3447d2f5b984" providerId="ADAL" clId="{4B39A119-8846-4414-BC6F-250ABFB27552}" dt="2021-04-13T20:23:46.085" v="2231" actId="26606"/>
        <pc:sldMkLst>
          <pc:docMk/>
          <pc:sldMk cId="558943041" sldId="261"/>
        </pc:sldMkLst>
        <pc:spChg chg="mod">
          <ac:chgData name="Johnston, Derek A" userId="e7ec1644-c098-431a-bc11-3447d2f5b984" providerId="ADAL" clId="{4B39A119-8846-4414-BC6F-250ABFB27552}" dt="2021-04-13T20:23:46.085" v="2231" actId="26606"/>
          <ac:spMkLst>
            <pc:docMk/>
            <pc:sldMk cId="558943041" sldId="261"/>
            <ac:spMk id="2" creationId="{74065425-3235-8F4E-9470-674C635961AB}"/>
          </ac:spMkLst>
        </pc:spChg>
        <pc:spChg chg="mod">
          <ac:chgData name="Johnston, Derek A" userId="e7ec1644-c098-431a-bc11-3447d2f5b984" providerId="ADAL" clId="{4B39A119-8846-4414-BC6F-250ABFB27552}" dt="2021-04-13T20:23:46.085" v="2231" actId="26606"/>
          <ac:spMkLst>
            <pc:docMk/>
            <pc:sldMk cId="558943041" sldId="261"/>
            <ac:spMk id="3" creationId="{A87A2C26-B739-1748-BE2D-A67C5564FDA8}"/>
          </ac:spMkLst>
        </pc:spChg>
        <pc:spChg chg="mod">
          <ac:chgData name="Johnston, Derek A" userId="e7ec1644-c098-431a-bc11-3447d2f5b984" providerId="ADAL" clId="{4B39A119-8846-4414-BC6F-250ABFB27552}" dt="2021-04-13T20:23:46.085" v="2231" actId="26606"/>
          <ac:spMkLst>
            <pc:docMk/>
            <pc:sldMk cId="558943041" sldId="261"/>
            <ac:spMk id="4" creationId="{7FA4F25C-12BD-5E47-B62A-87D8D03A878A}"/>
          </ac:spMkLst>
        </pc:spChg>
        <pc:spChg chg="mod">
          <ac:chgData name="Johnston, Derek A" userId="e7ec1644-c098-431a-bc11-3447d2f5b984" providerId="ADAL" clId="{4B39A119-8846-4414-BC6F-250ABFB27552}" dt="2021-04-13T20:23:46.085" v="2231" actId="26606"/>
          <ac:spMkLst>
            <pc:docMk/>
            <pc:sldMk cId="558943041" sldId="261"/>
            <ac:spMk id="5" creationId="{A305C49F-262E-4B4A-B689-8B3764BA8FF7}"/>
          </ac:spMkLst>
        </pc:spChg>
        <pc:spChg chg="add">
          <ac:chgData name="Johnston, Derek A" userId="e7ec1644-c098-431a-bc11-3447d2f5b984" providerId="ADAL" clId="{4B39A119-8846-4414-BC6F-250ABFB27552}" dt="2021-04-13T20:23:46.085" v="2231" actId="26606"/>
          <ac:spMkLst>
            <pc:docMk/>
            <pc:sldMk cId="558943041" sldId="261"/>
            <ac:spMk id="10" creationId="{6F5A5072-7B47-4D32-B52A-4EBBF590B8A5}"/>
          </ac:spMkLst>
        </pc:spChg>
        <pc:spChg chg="add">
          <ac:chgData name="Johnston, Derek A" userId="e7ec1644-c098-431a-bc11-3447d2f5b984" providerId="ADAL" clId="{4B39A119-8846-4414-BC6F-250ABFB27552}" dt="2021-04-13T20:23:46.085" v="2231" actId="26606"/>
          <ac:spMkLst>
            <pc:docMk/>
            <pc:sldMk cId="558943041" sldId="261"/>
            <ac:spMk id="12" creationId="{9715DAF0-AE1B-46C9-8A6B-DB2AA05AB91D}"/>
          </ac:spMkLst>
        </pc:spChg>
        <pc:spChg chg="add">
          <ac:chgData name="Johnston, Derek A" userId="e7ec1644-c098-431a-bc11-3447d2f5b984" providerId="ADAL" clId="{4B39A119-8846-4414-BC6F-250ABFB27552}" dt="2021-04-13T20:23:46.085" v="2231" actId="26606"/>
          <ac:spMkLst>
            <pc:docMk/>
            <pc:sldMk cId="558943041" sldId="261"/>
            <ac:spMk id="14" creationId="{6016219D-510E-4184-9090-6D5578A87BD1}"/>
          </ac:spMkLst>
        </pc:spChg>
        <pc:spChg chg="add">
          <ac:chgData name="Johnston, Derek A" userId="e7ec1644-c098-431a-bc11-3447d2f5b984" providerId="ADAL" clId="{4B39A119-8846-4414-BC6F-250ABFB27552}" dt="2021-04-13T20:23:46.085" v="2231" actId="26606"/>
          <ac:spMkLst>
            <pc:docMk/>
            <pc:sldMk cId="558943041" sldId="261"/>
            <ac:spMk id="16" creationId="{AFF4A713-7B75-4B21-90D7-5AB19547C728}"/>
          </ac:spMkLst>
        </pc:spChg>
        <pc:spChg chg="add">
          <ac:chgData name="Johnston, Derek A" userId="e7ec1644-c098-431a-bc11-3447d2f5b984" providerId="ADAL" clId="{4B39A119-8846-4414-BC6F-250ABFB27552}" dt="2021-04-13T20:23:46.085" v="2231" actId="26606"/>
          <ac:spMkLst>
            <pc:docMk/>
            <pc:sldMk cId="558943041" sldId="261"/>
            <ac:spMk id="18" creationId="{DC631C0B-6DA6-4E57-8231-CE32B3434A7E}"/>
          </ac:spMkLst>
        </pc:spChg>
        <pc:spChg chg="add">
          <ac:chgData name="Johnston, Derek A" userId="e7ec1644-c098-431a-bc11-3447d2f5b984" providerId="ADAL" clId="{4B39A119-8846-4414-BC6F-250ABFB27552}" dt="2021-04-13T20:23:46.085" v="2231" actId="26606"/>
          <ac:spMkLst>
            <pc:docMk/>
            <pc:sldMk cId="558943041" sldId="261"/>
            <ac:spMk id="20" creationId="{C29501E6-A978-4A61-9689-9085AF97A53A}"/>
          </ac:spMkLst>
        </pc:spChg>
      </pc:sldChg>
      <pc:sldChg chg="addSp modSp mod setBg">
        <pc:chgData name="Johnston, Derek A" userId="e7ec1644-c098-431a-bc11-3447d2f5b984" providerId="ADAL" clId="{4B39A119-8846-4414-BC6F-250ABFB27552}" dt="2021-04-13T20:23:55.564" v="2233" actId="26606"/>
        <pc:sldMkLst>
          <pc:docMk/>
          <pc:sldMk cId="636485733" sldId="262"/>
        </pc:sldMkLst>
        <pc:spChg chg="mod">
          <ac:chgData name="Johnston, Derek A" userId="e7ec1644-c098-431a-bc11-3447d2f5b984" providerId="ADAL" clId="{4B39A119-8846-4414-BC6F-250ABFB27552}" dt="2021-04-13T20:23:55.564" v="2233" actId="26606"/>
          <ac:spMkLst>
            <pc:docMk/>
            <pc:sldMk cId="636485733" sldId="262"/>
            <ac:spMk id="2" creationId="{9D6C65BB-1EE3-8D4F-9761-FE109B7A97F8}"/>
          </ac:spMkLst>
        </pc:spChg>
        <pc:spChg chg="mod">
          <ac:chgData name="Johnston, Derek A" userId="e7ec1644-c098-431a-bc11-3447d2f5b984" providerId="ADAL" clId="{4B39A119-8846-4414-BC6F-250ABFB27552}" dt="2021-04-13T20:23:55.564" v="2233" actId="26606"/>
          <ac:spMkLst>
            <pc:docMk/>
            <pc:sldMk cId="636485733" sldId="262"/>
            <ac:spMk id="3" creationId="{AA429712-DCFB-FE46-8556-ABC950C4FA8E}"/>
          </ac:spMkLst>
        </pc:spChg>
        <pc:spChg chg="mod">
          <ac:chgData name="Johnston, Derek A" userId="e7ec1644-c098-431a-bc11-3447d2f5b984" providerId="ADAL" clId="{4B39A119-8846-4414-BC6F-250ABFB27552}" dt="2021-04-13T20:23:55.564" v="2233" actId="26606"/>
          <ac:spMkLst>
            <pc:docMk/>
            <pc:sldMk cId="636485733" sldId="262"/>
            <ac:spMk id="4" creationId="{852C93C3-63F4-C747-8E35-83086C3CFF3B}"/>
          </ac:spMkLst>
        </pc:spChg>
        <pc:spChg chg="mod">
          <ac:chgData name="Johnston, Derek A" userId="e7ec1644-c098-431a-bc11-3447d2f5b984" providerId="ADAL" clId="{4B39A119-8846-4414-BC6F-250ABFB27552}" dt="2021-04-13T20:23:55.564" v="2233" actId="26606"/>
          <ac:spMkLst>
            <pc:docMk/>
            <pc:sldMk cId="636485733" sldId="262"/>
            <ac:spMk id="5" creationId="{F1D9F529-248F-2B48-9CCA-713A65CB4E61}"/>
          </ac:spMkLst>
        </pc:spChg>
        <pc:spChg chg="add">
          <ac:chgData name="Johnston, Derek A" userId="e7ec1644-c098-431a-bc11-3447d2f5b984" providerId="ADAL" clId="{4B39A119-8846-4414-BC6F-250ABFB27552}" dt="2021-04-13T20:23:55.564" v="2233" actId="26606"/>
          <ac:spMkLst>
            <pc:docMk/>
            <pc:sldMk cId="636485733" sldId="262"/>
            <ac:spMk id="10" creationId="{6F5A5072-7B47-4D32-B52A-4EBBF590B8A5}"/>
          </ac:spMkLst>
        </pc:spChg>
        <pc:spChg chg="add">
          <ac:chgData name="Johnston, Derek A" userId="e7ec1644-c098-431a-bc11-3447d2f5b984" providerId="ADAL" clId="{4B39A119-8846-4414-BC6F-250ABFB27552}" dt="2021-04-13T20:23:55.564" v="2233" actId="26606"/>
          <ac:spMkLst>
            <pc:docMk/>
            <pc:sldMk cId="636485733" sldId="262"/>
            <ac:spMk id="12" creationId="{9715DAF0-AE1B-46C9-8A6B-DB2AA05AB91D}"/>
          </ac:spMkLst>
        </pc:spChg>
        <pc:spChg chg="add">
          <ac:chgData name="Johnston, Derek A" userId="e7ec1644-c098-431a-bc11-3447d2f5b984" providerId="ADAL" clId="{4B39A119-8846-4414-BC6F-250ABFB27552}" dt="2021-04-13T20:23:55.564" v="2233" actId="26606"/>
          <ac:spMkLst>
            <pc:docMk/>
            <pc:sldMk cId="636485733" sldId="262"/>
            <ac:spMk id="14" creationId="{6016219D-510E-4184-9090-6D5578A87BD1}"/>
          </ac:spMkLst>
        </pc:spChg>
        <pc:spChg chg="add">
          <ac:chgData name="Johnston, Derek A" userId="e7ec1644-c098-431a-bc11-3447d2f5b984" providerId="ADAL" clId="{4B39A119-8846-4414-BC6F-250ABFB27552}" dt="2021-04-13T20:23:55.564" v="2233" actId="26606"/>
          <ac:spMkLst>
            <pc:docMk/>
            <pc:sldMk cId="636485733" sldId="262"/>
            <ac:spMk id="16" creationId="{AFF4A713-7B75-4B21-90D7-5AB19547C728}"/>
          </ac:spMkLst>
        </pc:spChg>
        <pc:spChg chg="add">
          <ac:chgData name="Johnston, Derek A" userId="e7ec1644-c098-431a-bc11-3447d2f5b984" providerId="ADAL" clId="{4B39A119-8846-4414-BC6F-250ABFB27552}" dt="2021-04-13T20:23:55.564" v="2233" actId="26606"/>
          <ac:spMkLst>
            <pc:docMk/>
            <pc:sldMk cId="636485733" sldId="262"/>
            <ac:spMk id="18" creationId="{DC631C0B-6DA6-4E57-8231-CE32B3434A7E}"/>
          </ac:spMkLst>
        </pc:spChg>
        <pc:spChg chg="add">
          <ac:chgData name="Johnston, Derek A" userId="e7ec1644-c098-431a-bc11-3447d2f5b984" providerId="ADAL" clId="{4B39A119-8846-4414-BC6F-250ABFB27552}" dt="2021-04-13T20:23:55.564" v="2233" actId="26606"/>
          <ac:spMkLst>
            <pc:docMk/>
            <pc:sldMk cId="636485733" sldId="262"/>
            <ac:spMk id="20" creationId="{C29501E6-A978-4A61-9689-9085AF97A53A}"/>
          </ac:spMkLst>
        </pc:spChg>
      </pc:sldChg>
      <pc:sldChg chg="addSp modSp mod setBg">
        <pc:chgData name="Johnston, Derek A" userId="e7ec1644-c098-431a-bc11-3447d2f5b984" providerId="ADAL" clId="{4B39A119-8846-4414-BC6F-250ABFB27552}" dt="2021-04-13T20:24:03.777" v="2235" actId="26606"/>
        <pc:sldMkLst>
          <pc:docMk/>
          <pc:sldMk cId="1201175027" sldId="263"/>
        </pc:sldMkLst>
        <pc:spChg chg="mod">
          <ac:chgData name="Johnston, Derek A" userId="e7ec1644-c098-431a-bc11-3447d2f5b984" providerId="ADAL" clId="{4B39A119-8846-4414-BC6F-250ABFB27552}" dt="2021-04-13T20:24:03.777" v="2235" actId="26606"/>
          <ac:spMkLst>
            <pc:docMk/>
            <pc:sldMk cId="1201175027" sldId="263"/>
            <ac:spMk id="2" creationId="{32128337-C14F-2F47-B9EA-F0DA11D2EC78}"/>
          </ac:spMkLst>
        </pc:spChg>
        <pc:spChg chg="mod">
          <ac:chgData name="Johnston, Derek A" userId="e7ec1644-c098-431a-bc11-3447d2f5b984" providerId="ADAL" clId="{4B39A119-8846-4414-BC6F-250ABFB27552}" dt="2021-04-13T20:24:03.777" v="2235" actId="26606"/>
          <ac:spMkLst>
            <pc:docMk/>
            <pc:sldMk cId="1201175027" sldId="263"/>
            <ac:spMk id="3" creationId="{391756D8-09A3-A845-9300-15C1854F8555}"/>
          </ac:spMkLst>
        </pc:spChg>
        <pc:spChg chg="mod">
          <ac:chgData name="Johnston, Derek A" userId="e7ec1644-c098-431a-bc11-3447d2f5b984" providerId="ADAL" clId="{4B39A119-8846-4414-BC6F-250ABFB27552}" dt="2021-04-13T20:24:03.777" v="2235" actId="26606"/>
          <ac:spMkLst>
            <pc:docMk/>
            <pc:sldMk cId="1201175027" sldId="263"/>
            <ac:spMk id="4" creationId="{06DCE134-ADA8-1040-90E7-CE40041B1BEC}"/>
          </ac:spMkLst>
        </pc:spChg>
        <pc:spChg chg="mod">
          <ac:chgData name="Johnston, Derek A" userId="e7ec1644-c098-431a-bc11-3447d2f5b984" providerId="ADAL" clId="{4B39A119-8846-4414-BC6F-250ABFB27552}" dt="2021-04-13T20:24:03.777" v="2235" actId="26606"/>
          <ac:spMkLst>
            <pc:docMk/>
            <pc:sldMk cId="1201175027" sldId="263"/>
            <ac:spMk id="5" creationId="{2AB8E424-4007-D744-A019-CF997FEF993F}"/>
          </ac:spMkLst>
        </pc:spChg>
        <pc:spChg chg="add">
          <ac:chgData name="Johnston, Derek A" userId="e7ec1644-c098-431a-bc11-3447d2f5b984" providerId="ADAL" clId="{4B39A119-8846-4414-BC6F-250ABFB27552}" dt="2021-04-13T20:24:03.777" v="2235" actId="26606"/>
          <ac:spMkLst>
            <pc:docMk/>
            <pc:sldMk cId="1201175027" sldId="263"/>
            <ac:spMk id="10" creationId="{6F5A5072-7B47-4D32-B52A-4EBBF590B8A5}"/>
          </ac:spMkLst>
        </pc:spChg>
        <pc:spChg chg="add">
          <ac:chgData name="Johnston, Derek A" userId="e7ec1644-c098-431a-bc11-3447d2f5b984" providerId="ADAL" clId="{4B39A119-8846-4414-BC6F-250ABFB27552}" dt="2021-04-13T20:24:03.777" v="2235" actId="26606"/>
          <ac:spMkLst>
            <pc:docMk/>
            <pc:sldMk cId="1201175027" sldId="263"/>
            <ac:spMk id="12" creationId="{9715DAF0-AE1B-46C9-8A6B-DB2AA05AB91D}"/>
          </ac:spMkLst>
        </pc:spChg>
        <pc:spChg chg="add">
          <ac:chgData name="Johnston, Derek A" userId="e7ec1644-c098-431a-bc11-3447d2f5b984" providerId="ADAL" clId="{4B39A119-8846-4414-BC6F-250ABFB27552}" dt="2021-04-13T20:24:03.777" v="2235" actId="26606"/>
          <ac:spMkLst>
            <pc:docMk/>
            <pc:sldMk cId="1201175027" sldId="263"/>
            <ac:spMk id="14" creationId="{6016219D-510E-4184-9090-6D5578A87BD1}"/>
          </ac:spMkLst>
        </pc:spChg>
        <pc:spChg chg="add">
          <ac:chgData name="Johnston, Derek A" userId="e7ec1644-c098-431a-bc11-3447d2f5b984" providerId="ADAL" clId="{4B39A119-8846-4414-BC6F-250ABFB27552}" dt="2021-04-13T20:24:03.777" v="2235" actId="26606"/>
          <ac:spMkLst>
            <pc:docMk/>
            <pc:sldMk cId="1201175027" sldId="263"/>
            <ac:spMk id="16" creationId="{AFF4A713-7B75-4B21-90D7-5AB19547C728}"/>
          </ac:spMkLst>
        </pc:spChg>
        <pc:spChg chg="add">
          <ac:chgData name="Johnston, Derek A" userId="e7ec1644-c098-431a-bc11-3447d2f5b984" providerId="ADAL" clId="{4B39A119-8846-4414-BC6F-250ABFB27552}" dt="2021-04-13T20:24:03.777" v="2235" actId="26606"/>
          <ac:spMkLst>
            <pc:docMk/>
            <pc:sldMk cId="1201175027" sldId="263"/>
            <ac:spMk id="18" creationId="{DC631C0B-6DA6-4E57-8231-CE32B3434A7E}"/>
          </ac:spMkLst>
        </pc:spChg>
        <pc:spChg chg="add">
          <ac:chgData name="Johnston, Derek A" userId="e7ec1644-c098-431a-bc11-3447d2f5b984" providerId="ADAL" clId="{4B39A119-8846-4414-BC6F-250ABFB27552}" dt="2021-04-13T20:24:03.777" v="2235" actId="26606"/>
          <ac:spMkLst>
            <pc:docMk/>
            <pc:sldMk cId="1201175027" sldId="263"/>
            <ac:spMk id="20" creationId="{C29501E6-A978-4A61-9689-9085AF97A53A}"/>
          </ac:spMkLst>
        </pc:spChg>
      </pc:sldChg>
      <pc:sldChg chg="addSp modSp mod setBg">
        <pc:chgData name="Johnston, Derek A" userId="e7ec1644-c098-431a-bc11-3447d2f5b984" providerId="ADAL" clId="{4B39A119-8846-4414-BC6F-250ABFB27552}" dt="2021-04-13T20:24:12.124" v="2237" actId="26606"/>
        <pc:sldMkLst>
          <pc:docMk/>
          <pc:sldMk cId="347811347" sldId="264"/>
        </pc:sldMkLst>
        <pc:spChg chg="mod">
          <ac:chgData name="Johnston, Derek A" userId="e7ec1644-c098-431a-bc11-3447d2f5b984" providerId="ADAL" clId="{4B39A119-8846-4414-BC6F-250ABFB27552}" dt="2021-04-13T20:24:12.124" v="2237" actId="26606"/>
          <ac:spMkLst>
            <pc:docMk/>
            <pc:sldMk cId="347811347" sldId="264"/>
            <ac:spMk id="2" creationId="{7D086FEA-23F4-9F4A-8349-9E5FCF66AAEF}"/>
          </ac:spMkLst>
        </pc:spChg>
        <pc:spChg chg="mod">
          <ac:chgData name="Johnston, Derek A" userId="e7ec1644-c098-431a-bc11-3447d2f5b984" providerId="ADAL" clId="{4B39A119-8846-4414-BC6F-250ABFB27552}" dt="2021-04-13T20:24:12.124" v="2237" actId="26606"/>
          <ac:spMkLst>
            <pc:docMk/>
            <pc:sldMk cId="347811347" sldId="264"/>
            <ac:spMk id="3" creationId="{61CBB0E1-1E3E-4F4F-88F9-7AE1DD489A15}"/>
          </ac:spMkLst>
        </pc:spChg>
        <pc:spChg chg="mod">
          <ac:chgData name="Johnston, Derek A" userId="e7ec1644-c098-431a-bc11-3447d2f5b984" providerId="ADAL" clId="{4B39A119-8846-4414-BC6F-250ABFB27552}" dt="2021-04-13T20:24:12.124" v="2237" actId="26606"/>
          <ac:spMkLst>
            <pc:docMk/>
            <pc:sldMk cId="347811347" sldId="264"/>
            <ac:spMk id="4" creationId="{F22CB1C0-CDE0-F04A-9CA2-3B8CD83D4298}"/>
          </ac:spMkLst>
        </pc:spChg>
        <pc:spChg chg="mod">
          <ac:chgData name="Johnston, Derek A" userId="e7ec1644-c098-431a-bc11-3447d2f5b984" providerId="ADAL" clId="{4B39A119-8846-4414-BC6F-250ABFB27552}" dt="2021-04-13T20:24:12.124" v="2237" actId="26606"/>
          <ac:spMkLst>
            <pc:docMk/>
            <pc:sldMk cId="347811347" sldId="264"/>
            <ac:spMk id="5" creationId="{16CF3C05-E1BD-C146-A659-D726C49142E5}"/>
          </ac:spMkLst>
        </pc:spChg>
        <pc:spChg chg="add">
          <ac:chgData name="Johnston, Derek A" userId="e7ec1644-c098-431a-bc11-3447d2f5b984" providerId="ADAL" clId="{4B39A119-8846-4414-BC6F-250ABFB27552}" dt="2021-04-13T20:24:12.124" v="2237" actId="26606"/>
          <ac:spMkLst>
            <pc:docMk/>
            <pc:sldMk cId="347811347" sldId="264"/>
            <ac:spMk id="10" creationId="{6F5A5072-7B47-4D32-B52A-4EBBF590B8A5}"/>
          </ac:spMkLst>
        </pc:spChg>
        <pc:spChg chg="add">
          <ac:chgData name="Johnston, Derek A" userId="e7ec1644-c098-431a-bc11-3447d2f5b984" providerId="ADAL" clId="{4B39A119-8846-4414-BC6F-250ABFB27552}" dt="2021-04-13T20:24:12.124" v="2237" actId="26606"/>
          <ac:spMkLst>
            <pc:docMk/>
            <pc:sldMk cId="347811347" sldId="264"/>
            <ac:spMk id="12" creationId="{9715DAF0-AE1B-46C9-8A6B-DB2AA05AB91D}"/>
          </ac:spMkLst>
        </pc:spChg>
        <pc:spChg chg="add">
          <ac:chgData name="Johnston, Derek A" userId="e7ec1644-c098-431a-bc11-3447d2f5b984" providerId="ADAL" clId="{4B39A119-8846-4414-BC6F-250ABFB27552}" dt="2021-04-13T20:24:12.124" v="2237" actId="26606"/>
          <ac:spMkLst>
            <pc:docMk/>
            <pc:sldMk cId="347811347" sldId="264"/>
            <ac:spMk id="14" creationId="{6016219D-510E-4184-9090-6D5578A87BD1}"/>
          </ac:spMkLst>
        </pc:spChg>
        <pc:spChg chg="add">
          <ac:chgData name="Johnston, Derek A" userId="e7ec1644-c098-431a-bc11-3447d2f5b984" providerId="ADAL" clId="{4B39A119-8846-4414-BC6F-250ABFB27552}" dt="2021-04-13T20:24:12.124" v="2237" actId="26606"/>
          <ac:spMkLst>
            <pc:docMk/>
            <pc:sldMk cId="347811347" sldId="264"/>
            <ac:spMk id="16" creationId="{AFF4A713-7B75-4B21-90D7-5AB19547C728}"/>
          </ac:spMkLst>
        </pc:spChg>
        <pc:spChg chg="add">
          <ac:chgData name="Johnston, Derek A" userId="e7ec1644-c098-431a-bc11-3447d2f5b984" providerId="ADAL" clId="{4B39A119-8846-4414-BC6F-250ABFB27552}" dt="2021-04-13T20:24:12.124" v="2237" actId="26606"/>
          <ac:spMkLst>
            <pc:docMk/>
            <pc:sldMk cId="347811347" sldId="264"/>
            <ac:spMk id="18" creationId="{DC631C0B-6DA6-4E57-8231-CE32B3434A7E}"/>
          </ac:spMkLst>
        </pc:spChg>
        <pc:spChg chg="add">
          <ac:chgData name="Johnston, Derek A" userId="e7ec1644-c098-431a-bc11-3447d2f5b984" providerId="ADAL" clId="{4B39A119-8846-4414-BC6F-250ABFB27552}" dt="2021-04-13T20:24:12.124" v="2237" actId="26606"/>
          <ac:spMkLst>
            <pc:docMk/>
            <pc:sldMk cId="347811347" sldId="264"/>
            <ac:spMk id="20" creationId="{C29501E6-A978-4A61-9689-9085AF97A53A}"/>
          </ac:spMkLst>
        </pc:spChg>
      </pc:sldChg>
      <pc:sldChg chg="addSp modSp mod ord setBg">
        <pc:chgData name="Johnston, Derek A" userId="e7ec1644-c098-431a-bc11-3447d2f5b984" providerId="ADAL" clId="{4B39A119-8846-4414-BC6F-250ABFB27552}" dt="2021-04-13T20:24:26.503" v="2238" actId="26606"/>
        <pc:sldMkLst>
          <pc:docMk/>
          <pc:sldMk cId="3178343015" sldId="265"/>
        </pc:sldMkLst>
        <pc:spChg chg="mod">
          <ac:chgData name="Johnston, Derek A" userId="e7ec1644-c098-431a-bc11-3447d2f5b984" providerId="ADAL" clId="{4B39A119-8846-4414-BC6F-250ABFB27552}" dt="2021-04-13T20:24:26.503" v="2238" actId="26606"/>
          <ac:spMkLst>
            <pc:docMk/>
            <pc:sldMk cId="3178343015" sldId="265"/>
            <ac:spMk id="2" creationId="{F0B31259-422F-4543-994C-EB2E292F4523}"/>
          </ac:spMkLst>
        </pc:spChg>
        <pc:spChg chg="mod">
          <ac:chgData name="Johnston, Derek A" userId="e7ec1644-c098-431a-bc11-3447d2f5b984" providerId="ADAL" clId="{4B39A119-8846-4414-BC6F-250ABFB27552}" dt="2021-04-13T20:24:26.503" v="2238" actId="26606"/>
          <ac:spMkLst>
            <pc:docMk/>
            <pc:sldMk cId="3178343015" sldId="265"/>
            <ac:spMk id="3" creationId="{A2C8C109-D7FF-E14F-BB75-E9E20D69E8CB}"/>
          </ac:spMkLst>
        </pc:spChg>
        <pc:spChg chg="mod">
          <ac:chgData name="Johnston, Derek A" userId="e7ec1644-c098-431a-bc11-3447d2f5b984" providerId="ADAL" clId="{4B39A119-8846-4414-BC6F-250ABFB27552}" dt="2021-04-13T20:24:26.503" v="2238" actId="26606"/>
          <ac:spMkLst>
            <pc:docMk/>
            <pc:sldMk cId="3178343015" sldId="265"/>
            <ac:spMk id="4" creationId="{230519F7-89DB-3248-825C-C57C9FD65444}"/>
          </ac:spMkLst>
        </pc:spChg>
        <pc:spChg chg="mod">
          <ac:chgData name="Johnston, Derek A" userId="e7ec1644-c098-431a-bc11-3447d2f5b984" providerId="ADAL" clId="{4B39A119-8846-4414-BC6F-250ABFB27552}" dt="2021-04-13T20:24:26.503" v="2238" actId="26606"/>
          <ac:spMkLst>
            <pc:docMk/>
            <pc:sldMk cId="3178343015" sldId="265"/>
            <ac:spMk id="5" creationId="{6B3048B5-55D6-2D47-B0A9-B0F2D0962500}"/>
          </ac:spMkLst>
        </pc:spChg>
        <pc:spChg chg="add">
          <ac:chgData name="Johnston, Derek A" userId="e7ec1644-c098-431a-bc11-3447d2f5b984" providerId="ADAL" clId="{4B39A119-8846-4414-BC6F-250ABFB27552}" dt="2021-04-13T20:24:26.503" v="2238" actId="26606"/>
          <ac:spMkLst>
            <pc:docMk/>
            <pc:sldMk cId="3178343015" sldId="265"/>
            <ac:spMk id="10" creationId="{6F5A5072-7B47-4D32-B52A-4EBBF590B8A5}"/>
          </ac:spMkLst>
        </pc:spChg>
        <pc:spChg chg="add">
          <ac:chgData name="Johnston, Derek A" userId="e7ec1644-c098-431a-bc11-3447d2f5b984" providerId="ADAL" clId="{4B39A119-8846-4414-BC6F-250ABFB27552}" dt="2021-04-13T20:24:26.503" v="2238" actId="26606"/>
          <ac:spMkLst>
            <pc:docMk/>
            <pc:sldMk cId="3178343015" sldId="265"/>
            <ac:spMk id="12" creationId="{9715DAF0-AE1B-46C9-8A6B-DB2AA05AB91D}"/>
          </ac:spMkLst>
        </pc:spChg>
        <pc:spChg chg="add">
          <ac:chgData name="Johnston, Derek A" userId="e7ec1644-c098-431a-bc11-3447d2f5b984" providerId="ADAL" clId="{4B39A119-8846-4414-BC6F-250ABFB27552}" dt="2021-04-13T20:24:26.503" v="2238" actId="26606"/>
          <ac:spMkLst>
            <pc:docMk/>
            <pc:sldMk cId="3178343015" sldId="265"/>
            <ac:spMk id="14" creationId="{6016219D-510E-4184-9090-6D5578A87BD1}"/>
          </ac:spMkLst>
        </pc:spChg>
        <pc:spChg chg="add">
          <ac:chgData name="Johnston, Derek A" userId="e7ec1644-c098-431a-bc11-3447d2f5b984" providerId="ADAL" clId="{4B39A119-8846-4414-BC6F-250ABFB27552}" dt="2021-04-13T20:24:26.503" v="2238" actId="26606"/>
          <ac:spMkLst>
            <pc:docMk/>
            <pc:sldMk cId="3178343015" sldId="265"/>
            <ac:spMk id="16" creationId="{AFF4A713-7B75-4B21-90D7-5AB19547C728}"/>
          </ac:spMkLst>
        </pc:spChg>
        <pc:spChg chg="add">
          <ac:chgData name="Johnston, Derek A" userId="e7ec1644-c098-431a-bc11-3447d2f5b984" providerId="ADAL" clId="{4B39A119-8846-4414-BC6F-250ABFB27552}" dt="2021-04-13T20:24:26.503" v="2238" actId="26606"/>
          <ac:spMkLst>
            <pc:docMk/>
            <pc:sldMk cId="3178343015" sldId="265"/>
            <ac:spMk id="18" creationId="{DC631C0B-6DA6-4E57-8231-CE32B3434A7E}"/>
          </ac:spMkLst>
        </pc:spChg>
        <pc:spChg chg="add">
          <ac:chgData name="Johnston, Derek A" userId="e7ec1644-c098-431a-bc11-3447d2f5b984" providerId="ADAL" clId="{4B39A119-8846-4414-BC6F-250ABFB27552}" dt="2021-04-13T20:24:26.503" v="2238" actId="26606"/>
          <ac:spMkLst>
            <pc:docMk/>
            <pc:sldMk cId="3178343015" sldId="265"/>
            <ac:spMk id="20" creationId="{C29501E6-A978-4A61-9689-9085AF97A53A}"/>
          </ac:spMkLst>
        </pc:spChg>
      </pc:sldChg>
      <pc:sldChg chg="modSp mod">
        <pc:chgData name="Johnston, Derek A" userId="e7ec1644-c098-431a-bc11-3447d2f5b984" providerId="ADAL" clId="{4B39A119-8846-4414-BC6F-250ABFB27552}" dt="2021-04-13T15:55:22.089" v="40" actId="207"/>
        <pc:sldMkLst>
          <pc:docMk/>
          <pc:sldMk cId="3151065891" sldId="267"/>
        </pc:sldMkLst>
        <pc:spChg chg="mod">
          <ac:chgData name="Johnston, Derek A" userId="e7ec1644-c098-431a-bc11-3447d2f5b984" providerId="ADAL" clId="{4B39A119-8846-4414-BC6F-250ABFB27552}" dt="2021-04-13T15:55:22.089" v="40" actId="207"/>
          <ac:spMkLst>
            <pc:docMk/>
            <pc:sldMk cId="3151065891" sldId="267"/>
            <ac:spMk id="3" creationId="{5616D184-391B-7941-B5E6-8E3F2AD3F26A}"/>
          </ac:spMkLst>
        </pc:spChg>
      </pc:sldChg>
      <pc:sldChg chg="addSp delSp modSp mod setBg modClrScheme chgLayout">
        <pc:chgData name="Johnston, Derek A" userId="e7ec1644-c098-431a-bc11-3447d2f5b984" providerId="ADAL" clId="{4B39A119-8846-4414-BC6F-250ABFB27552}" dt="2021-04-13T15:48:05.579" v="4" actId="26606"/>
        <pc:sldMkLst>
          <pc:docMk/>
          <pc:sldMk cId="313780410" sldId="268"/>
        </pc:sldMkLst>
        <pc:spChg chg="mod ord">
          <ac:chgData name="Johnston, Derek A" userId="e7ec1644-c098-431a-bc11-3447d2f5b984" providerId="ADAL" clId="{4B39A119-8846-4414-BC6F-250ABFB27552}" dt="2021-04-13T15:48:05.579" v="4" actId="26606"/>
          <ac:spMkLst>
            <pc:docMk/>
            <pc:sldMk cId="313780410" sldId="268"/>
            <ac:spMk id="2" creationId="{3BA1D986-358F-B54B-87F9-584C1ADC5BA6}"/>
          </ac:spMkLst>
        </pc:spChg>
        <pc:spChg chg="del">
          <ac:chgData name="Johnston, Derek A" userId="e7ec1644-c098-431a-bc11-3447d2f5b984" providerId="ADAL" clId="{4B39A119-8846-4414-BC6F-250ABFB27552}" dt="2021-04-13T15:47:44.443" v="0" actId="700"/>
          <ac:spMkLst>
            <pc:docMk/>
            <pc:sldMk cId="313780410" sldId="268"/>
            <ac:spMk id="3" creationId="{CA4181CC-CAF6-8E4F-A76A-41F391150ECC}"/>
          </ac:spMkLst>
        </pc:spChg>
        <pc:spChg chg="mod ord">
          <ac:chgData name="Johnston, Derek A" userId="e7ec1644-c098-431a-bc11-3447d2f5b984" providerId="ADAL" clId="{4B39A119-8846-4414-BC6F-250ABFB27552}" dt="2021-04-13T15:48:05.579" v="4" actId="26606"/>
          <ac:spMkLst>
            <pc:docMk/>
            <pc:sldMk cId="313780410" sldId="268"/>
            <ac:spMk id="4" creationId="{D39E0590-ADCE-6F41-9E56-E47B3814D69D}"/>
          </ac:spMkLst>
        </pc:spChg>
        <pc:spChg chg="mod ord">
          <ac:chgData name="Johnston, Derek A" userId="e7ec1644-c098-431a-bc11-3447d2f5b984" providerId="ADAL" clId="{4B39A119-8846-4414-BC6F-250ABFB27552}" dt="2021-04-13T15:48:05.579" v="4" actId="26606"/>
          <ac:spMkLst>
            <pc:docMk/>
            <pc:sldMk cId="313780410" sldId="268"/>
            <ac:spMk id="5" creationId="{131E3465-1AEE-F149-9ABB-3AF4CD623BCC}"/>
          </ac:spMkLst>
        </pc:spChg>
        <pc:picChg chg="add mod ord">
          <ac:chgData name="Johnston, Derek A" userId="e7ec1644-c098-431a-bc11-3447d2f5b984" providerId="ADAL" clId="{4B39A119-8846-4414-BC6F-250ABFB27552}" dt="2021-04-13T15:48:05.579" v="4" actId="26606"/>
          <ac:picMkLst>
            <pc:docMk/>
            <pc:sldMk cId="313780410" sldId="268"/>
            <ac:picMk id="7" creationId="{6297EB90-9B0B-4D67-B927-FB46ACF93D79}"/>
          </ac:picMkLst>
        </pc:picChg>
      </pc:sldChg>
      <pc:sldChg chg="addSp delSp modSp new mod ord modClrScheme chgLayout">
        <pc:chgData name="Johnston, Derek A" userId="e7ec1644-c098-431a-bc11-3447d2f5b984" providerId="ADAL" clId="{4B39A119-8846-4414-BC6F-250ABFB27552}" dt="2021-04-13T15:56:12.982" v="75" actId="20577"/>
        <pc:sldMkLst>
          <pc:docMk/>
          <pc:sldMk cId="4116492996" sldId="270"/>
        </pc:sldMkLst>
        <pc:spChg chg="del mod ord">
          <ac:chgData name="Johnston, Derek A" userId="e7ec1644-c098-431a-bc11-3447d2f5b984" providerId="ADAL" clId="{4B39A119-8846-4414-BC6F-250ABFB27552}" dt="2021-04-13T15:54:44.328" v="6" actId="700"/>
          <ac:spMkLst>
            <pc:docMk/>
            <pc:sldMk cId="4116492996" sldId="270"/>
            <ac:spMk id="2" creationId="{F683A4BD-1CFD-4538-BC6E-EA64B1E970A5}"/>
          </ac:spMkLst>
        </pc:spChg>
        <pc:spChg chg="del mod ord">
          <ac:chgData name="Johnston, Derek A" userId="e7ec1644-c098-431a-bc11-3447d2f5b984" providerId="ADAL" clId="{4B39A119-8846-4414-BC6F-250ABFB27552}" dt="2021-04-13T15:54:44.328" v="6" actId="700"/>
          <ac:spMkLst>
            <pc:docMk/>
            <pc:sldMk cId="4116492996" sldId="270"/>
            <ac:spMk id="3" creationId="{FC711902-07FE-43A2-B1AD-3729083E912B}"/>
          </ac:spMkLst>
        </pc:spChg>
        <pc:spChg chg="mod ord">
          <ac:chgData name="Johnston, Derek A" userId="e7ec1644-c098-431a-bc11-3447d2f5b984" providerId="ADAL" clId="{4B39A119-8846-4414-BC6F-250ABFB27552}" dt="2021-04-13T15:54:44.328" v="6" actId="700"/>
          <ac:spMkLst>
            <pc:docMk/>
            <pc:sldMk cId="4116492996" sldId="270"/>
            <ac:spMk id="4" creationId="{27FCC266-C308-433E-8AFE-C11F4FB56529}"/>
          </ac:spMkLst>
        </pc:spChg>
        <pc:spChg chg="mod ord">
          <ac:chgData name="Johnston, Derek A" userId="e7ec1644-c098-431a-bc11-3447d2f5b984" providerId="ADAL" clId="{4B39A119-8846-4414-BC6F-250ABFB27552}" dt="2021-04-13T15:54:44.328" v="6" actId="700"/>
          <ac:spMkLst>
            <pc:docMk/>
            <pc:sldMk cId="4116492996" sldId="270"/>
            <ac:spMk id="5" creationId="{9FDC4826-ADC1-4DE1-B61F-4BE8F4A0F216}"/>
          </ac:spMkLst>
        </pc:spChg>
        <pc:spChg chg="add mod ord">
          <ac:chgData name="Johnston, Derek A" userId="e7ec1644-c098-431a-bc11-3447d2f5b984" providerId="ADAL" clId="{4B39A119-8846-4414-BC6F-250ABFB27552}" dt="2021-04-13T15:54:48.257" v="30" actId="20577"/>
          <ac:spMkLst>
            <pc:docMk/>
            <pc:sldMk cId="4116492996" sldId="270"/>
            <ac:spMk id="6" creationId="{88936F00-7FAF-499C-A48E-DE91BC16565B}"/>
          </ac:spMkLst>
        </pc:spChg>
        <pc:spChg chg="add mod ord">
          <ac:chgData name="Johnston, Derek A" userId="e7ec1644-c098-431a-bc11-3447d2f5b984" providerId="ADAL" clId="{4B39A119-8846-4414-BC6F-250ABFB27552}" dt="2021-04-13T15:56:12.982" v="75" actId="20577"/>
          <ac:spMkLst>
            <pc:docMk/>
            <pc:sldMk cId="4116492996" sldId="270"/>
            <ac:spMk id="7" creationId="{3B56948E-C241-4CDD-A4C6-059AFAB5B51F}"/>
          </ac:spMkLst>
        </pc:spChg>
      </pc:sldChg>
      <pc:sldChg chg="add del">
        <pc:chgData name="Johnston, Derek A" userId="e7ec1644-c098-431a-bc11-3447d2f5b984" providerId="ADAL" clId="{4B39A119-8846-4414-BC6F-250ABFB27552}" dt="2021-04-13T15:56:19.746" v="77" actId="47"/>
        <pc:sldMkLst>
          <pc:docMk/>
          <pc:sldMk cId="735073152" sldId="271"/>
        </pc:sldMkLst>
      </pc:sldChg>
      <pc:sldChg chg="addSp delSp modSp new mod modClrScheme chgLayout">
        <pc:chgData name="Johnston, Derek A" userId="e7ec1644-c098-431a-bc11-3447d2f5b984" providerId="ADAL" clId="{4B39A119-8846-4414-BC6F-250ABFB27552}" dt="2021-04-13T16:34:44.983" v="749" actId="20577"/>
        <pc:sldMkLst>
          <pc:docMk/>
          <pc:sldMk cId="3204484301" sldId="271"/>
        </pc:sldMkLst>
        <pc:spChg chg="mod ord">
          <ac:chgData name="Johnston, Derek A" userId="e7ec1644-c098-431a-bc11-3447d2f5b984" providerId="ADAL" clId="{4B39A119-8846-4414-BC6F-250ABFB27552}" dt="2021-04-13T15:56:46.525" v="99" actId="700"/>
          <ac:spMkLst>
            <pc:docMk/>
            <pc:sldMk cId="3204484301" sldId="271"/>
            <ac:spMk id="2" creationId="{D496BDEC-6D95-4CBB-866A-2F3BCD6CC888}"/>
          </ac:spMkLst>
        </pc:spChg>
        <pc:spChg chg="del">
          <ac:chgData name="Johnston, Derek A" userId="e7ec1644-c098-431a-bc11-3447d2f5b984" providerId="ADAL" clId="{4B39A119-8846-4414-BC6F-250ABFB27552}" dt="2021-04-13T15:56:46.525" v="99" actId="700"/>
          <ac:spMkLst>
            <pc:docMk/>
            <pc:sldMk cId="3204484301" sldId="271"/>
            <ac:spMk id="3" creationId="{3A78070F-9624-4298-85A0-AF5B0F848C44}"/>
          </ac:spMkLst>
        </pc:spChg>
        <pc:spChg chg="mod ord">
          <ac:chgData name="Johnston, Derek A" userId="e7ec1644-c098-431a-bc11-3447d2f5b984" providerId="ADAL" clId="{4B39A119-8846-4414-BC6F-250ABFB27552}" dt="2021-04-13T15:56:46.525" v="99" actId="700"/>
          <ac:spMkLst>
            <pc:docMk/>
            <pc:sldMk cId="3204484301" sldId="271"/>
            <ac:spMk id="4" creationId="{7646677E-D091-416E-A4C9-700CEA7DCC5A}"/>
          </ac:spMkLst>
        </pc:spChg>
        <pc:spChg chg="mod ord">
          <ac:chgData name="Johnston, Derek A" userId="e7ec1644-c098-431a-bc11-3447d2f5b984" providerId="ADAL" clId="{4B39A119-8846-4414-BC6F-250ABFB27552}" dt="2021-04-13T15:56:46.525" v="99" actId="700"/>
          <ac:spMkLst>
            <pc:docMk/>
            <pc:sldMk cId="3204484301" sldId="271"/>
            <ac:spMk id="5" creationId="{10C3F894-CE5E-4D21-A630-64C1FE716421}"/>
          </ac:spMkLst>
        </pc:spChg>
        <pc:spChg chg="add mod">
          <ac:chgData name="Johnston, Derek A" userId="e7ec1644-c098-431a-bc11-3447d2f5b984" providerId="ADAL" clId="{4B39A119-8846-4414-BC6F-250ABFB27552}" dt="2021-04-13T16:34:44.983" v="749" actId="20577"/>
          <ac:spMkLst>
            <pc:docMk/>
            <pc:sldMk cId="3204484301" sldId="271"/>
            <ac:spMk id="11" creationId="{5AF4E7D0-DFD2-4E37-B52A-86B5412629D3}"/>
          </ac:spMkLst>
        </pc:spChg>
        <pc:grpChg chg="add mod">
          <ac:chgData name="Johnston, Derek A" userId="e7ec1644-c098-431a-bc11-3447d2f5b984" providerId="ADAL" clId="{4B39A119-8846-4414-BC6F-250ABFB27552}" dt="2021-04-13T15:57:46.418" v="114" actId="1076"/>
          <ac:grpSpMkLst>
            <pc:docMk/>
            <pc:sldMk cId="3204484301" sldId="271"/>
            <ac:grpSpMk id="10" creationId="{BE63219D-3F46-4988-88D4-7F9B36155249}"/>
          </ac:grpSpMkLst>
        </pc:grpChg>
        <pc:picChg chg="add mod">
          <ac:chgData name="Johnston, Derek A" userId="e7ec1644-c098-431a-bc11-3447d2f5b984" providerId="ADAL" clId="{4B39A119-8846-4414-BC6F-250ABFB27552}" dt="2021-04-13T15:57:41.490" v="112" actId="164"/>
          <ac:picMkLst>
            <pc:docMk/>
            <pc:sldMk cId="3204484301" sldId="271"/>
            <ac:picMk id="7" creationId="{C23AFA50-F2CF-4E23-8583-3106F5D4C969}"/>
          </ac:picMkLst>
        </pc:picChg>
        <pc:picChg chg="add mod">
          <ac:chgData name="Johnston, Derek A" userId="e7ec1644-c098-431a-bc11-3447d2f5b984" providerId="ADAL" clId="{4B39A119-8846-4414-BC6F-250ABFB27552}" dt="2021-04-13T15:57:41.490" v="112" actId="164"/>
          <ac:picMkLst>
            <pc:docMk/>
            <pc:sldMk cId="3204484301" sldId="271"/>
            <ac:picMk id="9" creationId="{7473BE32-92B3-47E2-8F2A-2C470741B024}"/>
          </ac:picMkLst>
        </pc:picChg>
      </pc:sldChg>
      <pc:sldChg chg="modSp new mod">
        <pc:chgData name="Johnston, Derek A" userId="e7ec1644-c098-431a-bc11-3447d2f5b984" providerId="ADAL" clId="{4B39A119-8846-4414-BC6F-250ABFB27552}" dt="2021-04-13T16:01:36.925" v="542" actId="20577"/>
        <pc:sldMkLst>
          <pc:docMk/>
          <pc:sldMk cId="2887464761" sldId="272"/>
        </pc:sldMkLst>
        <pc:spChg chg="mod">
          <ac:chgData name="Johnston, Derek A" userId="e7ec1644-c098-431a-bc11-3447d2f5b984" providerId="ADAL" clId="{4B39A119-8846-4414-BC6F-250ABFB27552}" dt="2021-04-13T15:59:58.364" v="245" actId="20577"/>
          <ac:spMkLst>
            <pc:docMk/>
            <pc:sldMk cId="2887464761" sldId="272"/>
            <ac:spMk id="2" creationId="{F3B36920-C6AA-428B-ACBD-759341BCD63D}"/>
          </ac:spMkLst>
        </pc:spChg>
        <pc:spChg chg="mod">
          <ac:chgData name="Johnston, Derek A" userId="e7ec1644-c098-431a-bc11-3447d2f5b984" providerId="ADAL" clId="{4B39A119-8846-4414-BC6F-250ABFB27552}" dt="2021-04-13T16:01:36.925" v="542" actId="20577"/>
          <ac:spMkLst>
            <pc:docMk/>
            <pc:sldMk cId="2887464761" sldId="272"/>
            <ac:spMk id="3" creationId="{8D3FFF12-DEEA-498E-A9F7-8D8797825CF8}"/>
          </ac:spMkLst>
        </pc:spChg>
      </pc:sldChg>
      <pc:sldChg chg="addSp modSp new mod">
        <pc:chgData name="Johnston, Derek A" userId="e7ec1644-c098-431a-bc11-3447d2f5b984" providerId="ADAL" clId="{4B39A119-8846-4414-BC6F-250ABFB27552}" dt="2021-04-13T16:03:17.658" v="567" actId="20577"/>
        <pc:sldMkLst>
          <pc:docMk/>
          <pc:sldMk cId="460203278" sldId="273"/>
        </pc:sldMkLst>
        <pc:spChg chg="mod">
          <ac:chgData name="Johnston, Derek A" userId="e7ec1644-c098-431a-bc11-3447d2f5b984" providerId="ADAL" clId="{4B39A119-8846-4414-BC6F-250ABFB27552}" dt="2021-04-13T16:02:59.800" v="555" actId="20577"/>
          <ac:spMkLst>
            <pc:docMk/>
            <pc:sldMk cId="460203278" sldId="273"/>
            <ac:spMk id="5" creationId="{8D29FFC1-6F8D-4AD1-806E-1DC6FFDFCFA8}"/>
          </ac:spMkLst>
        </pc:spChg>
        <pc:spChg chg="mod">
          <ac:chgData name="Johnston, Derek A" userId="e7ec1644-c098-431a-bc11-3447d2f5b984" providerId="ADAL" clId="{4B39A119-8846-4414-BC6F-250ABFB27552}" dt="2021-04-13T16:02:59.800" v="555" actId="20577"/>
          <ac:spMkLst>
            <pc:docMk/>
            <pc:sldMk cId="460203278" sldId="273"/>
            <ac:spMk id="6" creationId="{30B8F902-31C2-427C-9ACA-C6133C0CD6D4}"/>
          </ac:spMkLst>
        </pc:spChg>
        <pc:spChg chg="mod">
          <ac:chgData name="Johnston, Derek A" userId="e7ec1644-c098-431a-bc11-3447d2f5b984" providerId="ADAL" clId="{4B39A119-8846-4414-BC6F-250ABFB27552}" dt="2021-04-13T16:02:59.800" v="555" actId="20577"/>
          <ac:spMkLst>
            <pc:docMk/>
            <pc:sldMk cId="460203278" sldId="273"/>
            <ac:spMk id="8" creationId="{CA92972F-1540-4242-88A0-39D6187A50B5}"/>
          </ac:spMkLst>
        </pc:spChg>
        <pc:spChg chg="mod">
          <ac:chgData name="Johnston, Derek A" userId="e7ec1644-c098-431a-bc11-3447d2f5b984" providerId="ADAL" clId="{4B39A119-8846-4414-BC6F-250ABFB27552}" dt="2021-04-13T16:03:10.749" v="563" actId="20577"/>
          <ac:spMkLst>
            <pc:docMk/>
            <pc:sldMk cId="460203278" sldId="273"/>
            <ac:spMk id="10" creationId="{4A3FA47C-AEE8-4B27-A147-2829C5FAA282}"/>
          </ac:spMkLst>
        </pc:spChg>
        <pc:spChg chg="mod">
          <ac:chgData name="Johnston, Derek A" userId="e7ec1644-c098-431a-bc11-3447d2f5b984" providerId="ADAL" clId="{4B39A119-8846-4414-BC6F-250ABFB27552}" dt="2021-04-13T16:03:10.749" v="563" actId="20577"/>
          <ac:spMkLst>
            <pc:docMk/>
            <pc:sldMk cId="460203278" sldId="273"/>
            <ac:spMk id="11" creationId="{97DA868C-B440-4E4F-9C41-99A120E5741F}"/>
          </ac:spMkLst>
        </pc:spChg>
        <pc:spChg chg="mod">
          <ac:chgData name="Johnston, Derek A" userId="e7ec1644-c098-431a-bc11-3447d2f5b984" providerId="ADAL" clId="{4B39A119-8846-4414-BC6F-250ABFB27552}" dt="2021-04-13T16:03:10.749" v="563" actId="20577"/>
          <ac:spMkLst>
            <pc:docMk/>
            <pc:sldMk cId="460203278" sldId="273"/>
            <ac:spMk id="13" creationId="{2C294DD1-ABD6-4168-9B01-9C012CDD94D5}"/>
          </ac:spMkLst>
        </pc:spChg>
        <pc:spChg chg="mod">
          <ac:chgData name="Johnston, Derek A" userId="e7ec1644-c098-431a-bc11-3447d2f5b984" providerId="ADAL" clId="{4B39A119-8846-4414-BC6F-250ABFB27552}" dt="2021-04-13T16:03:17.658" v="567" actId="20577"/>
          <ac:spMkLst>
            <pc:docMk/>
            <pc:sldMk cId="460203278" sldId="273"/>
            <ac:spMk id="15" creationId="{BC15F880-A6E7-4B9C-9719-A59991BA3C75}"/>
          </ac:spMkLst>
        </pc:spChg>
        <pc:spChg chg="mod">
          <ac:chgData name="Johnston, Derek A" userId="e7ec1644-c098-431a-bc11-3447d2f5b984" providerId="ADAL" clId="{4B39A119-8846-4414-BC6F-250ABFB27552}" dt="2021-04-13T16:03:17.658" v="567" actId="20577"/>
          <ac:spMkLst>
            <pc:docMk/>
            <pc:sldMk cId="460203278" sldId="273"/>
            <ac:spMk id="16" creationId="{B2EC391B-1283-43B4-A663-B8532DEC0774}"/>
          </ac:spMkLst>
        </pc:spChg>
        <pc:spChg chg="mod">
          <ac:chgData name="Johnston, Derek A" userId="e7ec1644-c098-431a-bc11-3447d2f5b984" providerId="ADAL" clId="{4B39A119-8846-4414-BC6F-250ABFB27552}" dt="2021-04-13T16:03:17.658" v="567" actId="20577"/>
          <ac:spMkLst>
            <pc:docMk/>
            <pc:sldMk cId="460203278" sldId="273"/>
            <ac:spMk id="18" creationId="{1931095B-7410-40B9-8777-F4630C01B6F1}"/>
          </ac:spMkLst>
        </pc:spChg>
        <pc:spChg chg="mod">
          <ac:chgData name="Johnston, Derek A" userId="e7ec1644-c098-431a-bc11-3447d2f5b984" providerId="ADAL" clId="{4B39A119-8846-4414-BC6F-250ABFB27552}" dt="2021-04-13T16:03:15.474" v="565" actId="20577"/>
          <ac:spMkLst>
            <pc:docMk/>
            <pc:sldMk cId="460203278" sldId="273"/>
            <ac:spMk id="20" creationId="{73569C05-E207-4073-8F38-CC3D3D4B2401}"/>
          </ac:spMkLst>
        </pc:spChg>
        <pc:spChg chg="mod">
          <ac:chgData name="Johnston, Derek A" userId="e7ec1644-c098-431a-bc11-3447d2f5b984" providerId="ADAL" clId="{4B39A119-8846-4414-BC6F-250ABFB27552}" dt="2021-04-13T16:03:15.474" v="565" actId="20577"/>
          <ac:spMkLst>
            <pc:docMk/>
            <pc:sldMk cId="460203278" sldId="273"/>
            <ac:spMk id="21" creationId="{69089F2A-936A-4C0E-902B-4E1216523FDB}"/>
          </ac:spMkLst>
        </pc:spChg>
        <pc:spChg chg="mod">
          <ac:chgData name="Johnston, Derek A" userId="e7ec1644-c098-431a-bc11-3447d2f5b984" providerId="ADAL" clId="{4B39A119-8846-4414-BC6F-250ABFB27552}" dt="2021-04-13T16:03:15.474" v="565" actId="20577"/>
          <ac:spMkLst>
            <pc:docMk/>
            <pc:sldMk cId="460203278" sldId="273"/>
            <ac:spMk id="23" creationId="{1CAD83DC-A503-429D-96AA-59FA99ECA0EB}"/>
          </ac:spMkLst>
        </pc:spChg>
        <pc:grpChg chg="add mod">
          <ac:chgData name="Johnston, Derek A" userId="e7ec1644-c098-431a-bc11-3447d2f5b984" providerId="ADAL" clId="{4B39A119-8846-4414-BC6F-250ABFB27552}" dt="2021-04-13T16:02:59.800" v="555" actId="20577"/>
          <ac:grpSpMkLst>
            <pc:docMk/>
            <pc:sldMk cId="460203278" sldId="273"/>
            <ac:grpSpMk id="4" creationId="{0358D9CE-26E4-4D5B-B15E-5B40B01B640E}"/>
          </ac:grpSpMkLst>
        </pc:grpChg>
        <pc:grpChg chg="add mod">
          <ac:chgData name="Johnston, Derek A" userId="e7ec1644-c098-431a-bc11-3447d2f5b984" providerId="ADAL" clId="{4B39A119-8846-4414-BC6F-250ABFB27552}" dt="2021-04-13T16:03:10.749" v="563" actId="20577"/>
          <ac:grpSpMkLst>
            <pc:docMk/>
            <pc:sldMk cId="460203278" sldId="273"/>
            <ac:grpSpMk id="9" creationId="{63FABE79-6785-4B07-9C27-539057698F7A}"/>
          </ac:grpSpMkLst>
        </pc:grpChg>
        <pc:grpChg chg="add mod">
          <ac:chgData name="Johnston, Derek A" userId="e7ec1644-c098-431a-bc11-3447d2f5b984" providerId="ADAL" clId="{4B39A119-8846-4414-BC6F-250ABFB27552}" dt="2021-04-13T16:03:17.658" v="567" actId="20577"/>
          <ac:grpSpMkLst>
            <pc:docMk/>
            <pc:sldMk cId="460203278" sldId="273"/>
            <ac:grpSpMk id="14" creationId="{F65B8855-88E2-4D8A-9387-BF330130E37F}"/>
          </ac:grpSpMkLst>
        </pc:grpChg>
        <pc:grpChg chg="add mod">
          <ac:chgData name="Johnston, Derek A" userId="e7ec1644-c098-431a-bc11-3447d2f5b984" providerId="ADAL" clId="{4B39A119-8846-4414-BC6F-250ABFB27552}" dt="2021-04-13T16:03:15.474" v="565" actId="20577"/>
          <ac:grpSpMkLst>
            <pc:docMk/>
            <pc:sldMk cId="460203278" sldId="273"/>
            <ac:grpSpMk id="19" creationId="{00E9D45D-39F3-4493-91B2-0D911B7A2474}"/>
          </ac:grpSpMkLst>
        </pc:grpChg>
        <pc:cxnChg chg="mod">
          <ac:chgData name="Johnston, Derek A" userId="e7ec1644-c098-431a-bc11-3447d2f5b984" providerId="ADAL" clId="{4B39A119-8846-4414-BC6F-250ABFB27552}" dt="2021-04-13T16:02:59.800" v="555" actId="20577"/>
          <ac:cxnSpMkLst>
            <pc:docMk/>
            <pc:sldMk cId="460203278" sldId="273"/>
            <ac:cxnSpMk id="7" creationId="{222E4BAB-AE24-40C2-ABC9-F6D12989812F}"/>
          </ac:cxnSpMkLst>
        </pc:cxnChg>
        <pc:cxnChg chg="mod">
          <ac:chgData name="Johnston, Derek A" userId="e7ec1644-c098-431a-bc11-3447d2f5b984" providerId="ADAL" clId="{4B39A119-8846-4414-BC6F-250ABFB27552}" dt="2021-04-13T16:03:10.749" v="563" actId="20577"/>
          <ac:cxnSpMkLst>
            <pc:docMk/>
            <pc:sldMk cId="460203278" sldId="273"/>
            <ac:cxnSpMk id="12" creationId="{3D9778CD-F6E6-44DD-B071-986085829BA5}"/>
          </ac:cxnSpMkLst>
        </pc:cxnChg>
        <pc:cxnChg chg="mod">
          <ac:chgData name="Johnston, Derek A" userId="e7ec1644-c098-431a-bc11-3447d2f5b984" providerId="ADAL" clId="{4B39A119-8846-4414-BC6F-250ABFB27552}" dt="2021-04-13T16:03:17.658" v="567" actId="20577"/>
          <ac:cxnSpMkLst>
            <pc:docMk/>
            <pc:sldMk cId="460203278" sldId="273"/>
            <ac:cxnSpMk id="17" creationId="{099B1066-940D-42E5-A752-B952799E82DE}"/>
          </ac:cxnSpMkLst>
        </pc:cxnChg>
        <pc:cxnChg chg="mod">
          <ac:chgData name="Johnston, Derek A" userId="e7ec1644-c098-431a-bc11-3447d2f5b984" providerId="ADAL" clId="{4B39A119-8846-4414-BC6F-250ABFB27552}" dt="2021-04-13T16:03:15.474" v="565" actId="20577"/>
          <ac:cxnSpMkLst>
            <pc:docMk/>
            <pc:sldMk cId="460203278" sldId="273"/>
            <ac:cxnSpMk id="22" creationId="{C6063FCF-2304-43A2-8D89-6C77810B0B6D}"/>
          </ac:cxnSpMkLst>
        </pc:cxnChg>
      </pc:sldChg>
      <pc:sldChg chg="modSp add del">
        <pc:chgData name="Johnston, Derek A" userId="e7ec1644-c098-431a-bc11-3447d2f5b984" providerId="ADAL" clId="{4B39A119-8846-4414-BC6F-250ABFB27552}" dt="2021-04-13T16:32:00.315" v="673" actId="47"/>
        <pc:sldMkLst>
          <pc:docMk/>
          <pc:sldMk cId="24117994" sldId="274"/>
        </pc:sldMkLst>
        <pc:spChg chg="mod">
          <ac:chgData name="Johnston, Derek A" userId="e7ec1644-c098-431a-bc11-3447d2f5b984" providerId="ADAL" clId="{4B39A119-8846-4414-BC6F-250ABFB27552}" dt="2021-04-13T16:23:23.260" v="654" actId="20577"/>
          <ac:spMkLst>
            <pc:docMk/>
            <pc:sldMk cId="24117994" sldId="274"/>
            <ac:spMk id="5" creationId="{8D29FFC1-6F8D-4AD1-806E-1DC6FFDFCFA8}"/>
          </ac:spMkLst>
        </pc:spChg>
        <pc:spChg chg="mod">
          <ac:chgData name="Johnston, Derek A" userId="e7ec1644-c098-431a-bc11-3447d2f5b984" providerId="ADAL" clId="{4B39A119-8846-4414-BC6F-250ABFB27552}" dt="2021-04-13T16:23:23.260" v="654" actId="20577"/>
          <ac:spMkLst>
            <pc:docMk/>
            <pc:sldMk cId="24117994" sldId="274"/>
            <ac:spMk id="6" creationId="{30B8F902-31C2-427C-9ACA-C6133C0CD6D4}"/>
          </ac:spMkLst>
        </pc:spChg>
        <pc:spChg chg="mod">
          <ac:chgData name="Johnston, Derek A" userId="e7ec1644-c098-431a-bc11-3447d2f5b984" providerId="ADAL" clId="{4B39A119-8846-4414-BC6F-250ABFB27552}" dt="2021-04-13T16:23:23.260" v="654" actId="20577"/>
          <ac:spMkLst>
            <pc:docMk/>
            <pc:sldMk cId="24117994" sldId="274"/>
            <ac:spMk id="8" creationId="{CA92972F-1540-4242-88A0-39D6187A50B5}"/>
          </ac:spMkLst>
        </pc:spChg>
        <pc:spChg chg="mod">
          <ac:chgData name="Johnston, Derek A" userId="e7ec1644-c098-431a-bc11-3447d2f5b984" providerId="ADAL" clId="{4B39A119-8846-4414-BC6F-250ABFB27552}" dt="2021-04-13T16:23:27.930" v="658" actId="20577"/>
          <ac:spMkLst>
            <pc:docMk/>
            <pc:sldMk cId="24117994" sldId="274"/>
            <ac:spMk id="10" creationId="{4A3FA47C-AEE8-4B27-A147-2829C5FAA282}"/>
          </ac:spMkLst>
        </pc:spChg>
        <pc:spChg chg="mod">
          <ac:chgData name="Johnston, Derek A" userId="e7ec1644-c098-431a-bc11-3447d2f5b984" providerId="ADAL" clId="{4B39A119-8846-4414-BC6F-250ABFB27552}" dt="2021-04-13T16:23:27.930" v="658" actId="20577"/>
          <ac:spMkLst>
            <pc:docMk/>
            <pc:sldMk cId="24117994" sldId="274"/>
            <ac:spMk id="11" creationId="{97DA868C-B440-4E4F-9C41-99A120E5741F}"/>
          </ac:spMkLst>
        </pc:spChg>
        <pc:spChg chg="mod">
          <ac:chgData name="Johnston, Derek A" userId="e7ec1644-c098-431a-bc11-3447d2f5b984" providerId="ADAL" clId="{4B39A119-8846-4414-BC6F-250ABFB27552}" dt="2021-04-13T16:23:27.930" v="658" actId="20577"/>
          <ac:spMkLst>
            <pc:docMk/>
            <pc:sldMk cId="24117994" sldId="274"/>
            <ac:spMk id="13" creationId="{2C294DD1-ABD6-4168-9B01-9C012CDD94D5}"/>
          </ac:spMkLst>
        </pc:spChg>
        <pc:spChg chg="mod">
          <ac:chgData name="Johnston, Derek A" userId="e7ec1644-c098-431a-bc11-3447d2f5b984" providerId="ADAL" clId="{4B39A119-8846-4414-BC6F-250ABFB27552}" dt="2021-04-13T16:23:25.633" v="656" actId="20577"/>
          <ac:spMkLst>
            <pc:docMk/>
            <pc:sldMk cId="24117994" sldId="274"/>
            <ac:spMk id="15" creationId="{BC15F880-A6E7-4B9C-9719-A59991BA3C75}"/>
          </ac:spMkLst>
        </pc:spChg>
        <pc:spChg chg="mod">
          <ac:chgData name="Johnston, Derek A" userId="e7ec1644-c098-431a-bc11-3447d2f5b984" providerId="ADAL" clId="{4B39A119-8846-4414-BC6F-250ABFB27552}" dt="2021-04-13T16:23:25.633" v="656" actId="20577"/>
          <ac:spMkLst>
            <pc:docMk/>
            <pc:sldMk cId="24117994" sldId="274"/>
            <ac:spMk id="16" creationId="{B2EC391B-1283-43B4-A663-B8532DEC0774}"/>
          </ac:spMkLst>
        </pc:spChg>
        <pc:spChg chg="mod">
          <ac:chgData name="Johnston, Derek A" userId="e7ec1644-c098-431a-bc11-3447d2f5b984" providerId="ADAL" clId="{4B39A119-8846-4414-BC6F-250ABFB27552}" dt="2021-04-13T16:23:25.633" v="656" actId="20577"/>
          <ac:spMkLst>
            <pc:docMk/>
            <pc:sldMk cId="24117994" sldId="274"/>
            <ac:spMk id="18" creationId="{1931095B-7410-40B9-8777-F4630C01B6F1}"/>
          </ac:spMkLst>
        </pc:spChg>
        <pc:spChg chg="mod">
          <ac:chgData name="Johnston, Derek A" userId="e7ec1644-c098-431a-bc11-3447d2f5b984" providerId="ADAL" clId="{4B39A119-8846-4414-BC6F-250ABFB27552}" dt="2021-04-13T16:23:30.185" v="660" actId="20577"/>
          <ac:spMkLst>
            <pc:docMk/>
            <pc:sldMk cId="24117994" sldId="274"/>
            <ac:spMk id="20" creationId="{73569C05-E207-4073-8F38-CC3D3D4B2401}"/>
          </ac:spMkLst>
        </pc:spChg>
        <pc:spChg chg="mod">
          <ac:chgData name="Johnston, Derek A" userId="e7ec1644-c098-431a-bc11-3447d2f5b984" providerId="ADAL" clId="{4B39A119-8846-4414-BC6F-250ABFB27552}" dt="2021-04-13T16:23:30.185" v="660" actId="20577"/>
          <ac:spMkLst>
            <pc:docMk/>
            <pc:sldMk cId="24117994" sldId="274"/>
            <ac:spMk id="21" creationId="{69089F2A-936A-4C0E-902B-4E1216523FDB}"/>
          </ac:spMkLst>
        </pc:spChg>
        <pc:spChg chg="mod">
          <ac:chgData name="Johnston, Derek A" userId="e7ec1644-c098-431a-bc11-3447d2f5b984" providerId="ADAL" clId="{4B39A119-8846-4414-BC6F-250ABFB27552}" dt="2021-04-13T16:23:30.185" v="660" actId="20577"/>
          <ac:spMkLst>
            <pc:docMk/>
            <pc:sldMk cId="24117994" sldId="274"/>
            <ac:spMk id="23" creationId="{1CAD83DC-A503-429D-96AA-59FA99ECA0EB}"/>
          </ac:spMkLst>
        </pc:spChg>
        <pc:grpChg chg="mod">
          <ac:chgData name="Johnston, Derek A" userId="e7ec1644-c098-431a-bc11-3447d2f5b984" providerId="ADAL" clId="{4B39A119-8846-4414-BC6F-250ABFB27552}" dt="2021-04-13T16:23:23.260" v="654" actId="20577"/>
          <ac:grpSpMkLst>
            <pc:docMk/>
            <pc:sldMk cId="24117994" sldId="274"/>
            <ac:grpSpMk id="4" creationId="{0358D9CE-26E4-4D5B-B15E-5B40B01B640E}"/>
          </ac:grpSpMkLst>
        </pc:grpChg>
        <pc:grpChg chg="mod">
          <ac:chgData name="Johnston, Derek A" userId="e7ec1644-c098-431a-bc11-3447d2f5b984" providerId="ADAL" clId="{4B39A119-8846-4414-BC6F-250ABFB27552}" dt="2021-04-13T16:23:27.930" v="658" actId="20577"/>
          <ac:grpSpMkLst>
            <pc:docMk/>
            <pc:sldMk cId="24117994" sldId="274"/>
            <ac:grpSpMk id="9" creationId="{63FABE79-6785-4B07-9C27-539057698F7A}"/>
          </ac:grpSpMkLst>
        </pc:grpChg>
        <pc:grpChg chg="mod">
          <ac:chgData name="Johnston, Derek A" userId="e7ec1644-c098-431a-bc11-3447d2f5b984" providerId="ADAL" clId="{4B39A119-8846-4414-BC6F-250ABFB27552}" dt="2021-04-13T16:23:25.633" v="656" actId="20577"/>
          <ac:grpSpMkLst>
            <pc:docMk/>
            <pc:sldMk cId="24117994" sldId="274"/>
            <ac:grpSpMk id="14" creationId="{F65B8855-88E2-4D8A-9387-BF330130E37F}"/>
          </ac:grpSpMkLst>
        </pc:grpChg>
        <pc:grpChg chg="mod">
          <ac:chgData name="Johnston, Derek A" userId="e7ec1644-c098-431a-bc11-3447d2f5b984" providerId="ADAL" clId="{4B39A119-8846-4414-BC6F-250ABFB27552}" dt="2021-04-13T16:23:30.185" v="660" actId="20577"/>
          <ac:grpSpMkLst>
            <pc:docMk/>
            <pc:sldMk cId="24117994" sldId="274"/>
            <ac:grpSpMk id="19" creationId="{00E9D45D-39F3-4493-91B2-0D911B7A2474}"/>
          </ac:grpSpMkLst>
        </pc:grpChg>
        <pc:cxnChg chg="mod">
          <ac:chgData name="Johnston, Derek A" userId="e7ec1644-c098-431a-bc11-3447d2f5b984" providerId="ADAL" clId="{4B39A119-8846-4414-BC6F-250ABFB27552}" dt="2021-04-13T16:23:23.260" v="654" actId="20577"/>
          <ac:cxnSpMkLst>
            <pc:docMk/>
            <pc:sldMk cId="24117994" sldId="274"/>
            <ac:cxnSpMk id="7" creationId="{222E4BAB-AE24-40C2-ABC9-F6D12989812F}"/>
          </ac:cxnSpMkLst>
        </pc:cxnChg>
        <pc:cxnChg chg="mod">
          <ac:chgData name="Johnston, Derek A" userId="e7ec1644-c098-431a-bc11-3447d2f5b984" providerId="ADAL" clId="{4B39A119-8846-4414-BC6F-250ABFB27552}" dt="2021-04-13T16:23:27.930" v="658" actId="20577"/>
          <ac:cxnSpMkLst>
            <pc:docMk/>
            <pc:sldMk cId="24117994" sldId="274"/>
            <ac:cxnSpMk id="12" creationId="{3D9778CD-F6E6-44DD-B071-986085829BA5}"/>
          </ac:cxnSpMkLst>
        </pc:cxnChg>
        <pc:cxnChg chg="mod">
          <ac:chgData name="Johnston, Derek A" userId="e7ec1644-c098-431a-bc11-3447d2f5b984" providerId="ADAL" clId="{4B39A119-8846-4414-BC6F-250ABFB27552}" dt="2021-04-13T16:23:25.633" v="656" actId="20577"/>
          <ac:cxnSpMkLst>
            <pc:docMk/>
            <pc:sldMk cId="24117994" sldId="274"/>
            <ac:cxnSpMk id="17" creationId="{099B1066-940D-42E5-A752-B952799E82DE}"/>
          </ac:cxnSpMkLst>
        </pc:cxnChg>
        <pc:cxnChg chg="mod">
          <ac:chgData name="Johnston, Derek A" userId="e7ec1644-c098-431a-bc11-3447d2f5b984" providerId="ADAL" clId="{4B39A119-8846-4414-BC6F-250ABFB27552}" dt="2021-04-13T16:23:30.185" v="660" actId="20577"/>
          <ac:cxnSpMkLst>
            <pc:docMk/>
            <pc:sldMk cId="24117994" sldId="274"/>
            <ac:cxnSpMk id="22" creationId="{C6063FCF-2304-43A2-8D89-6C77810B0B6D}"/>
          </ac:cxnSpMkLst>
        </pc:cxnChg>
      </pc:sldChg>
      <pc:sldChg chg="modSp add">
        <pc:chgData name="Johnston, Derek A" userId="e7ec1644-c098-431a-bc11-3447d2f5b984" providerId="ADAL" clId="{4B39A119-8846-4414-BC6F-250ABFB27552}" dt="2021-04-13T16:32:10.987" v="682" actId="20577"/>
        <pc:sldMkLst>
          <pc:docMk/>
          <pc:sldMk cId="3282827607" sldId="274"/>
        </pc:sldMkLst>
        <pc:spChg chg="mod">
          <ac:chgData name="Johnston, Derek A" userId="e7ec1644-c098-431a-bc11-3447d2f5b984" providerId="ADAL" clId="{4B39A119-8846-4414-BC6F-250ABFB27552}" dt="2021-04-13T16:32:03.778" v="676" actId="20577"/>
          <ac:spMkLst>
            <pc:docMk/>
            <pc:sldMk cId="3282827607" sldId="274"/>
            <ac:spMk id="5" creationId="{8D29FFC1-6F8D-4AD1-806E-1DC6FFDFCFA8}"/>
          </ac:spMkLst>
        </pc:spChg>
        <pc:spChg chg="mod">
          <ac:chgData name="Johnston, Derek A" userId="e7ec1644-c098-431a-bc11-3447d2f5b984" providerId="ADAL" clId="{4B39A119-8846-4414-BC6F-250ABFB27552}" dt="2021-04-13T16:32:03.778" v="676" actId="20577"/>
          <ac:spMkLst>
            <pc:docMk/>
            <pc:sldMk cId="3282827607" sldId="274"/>
            <ac:spMk id="6" creationId="{30B8F902-31C2-427C-9ACA-C6133C0CD6D4}"/>
          </ac:spMkLst>
        </pc:spChg>
        <pc:spChg chg="mod">
          <ac:chgData name="Johnston, Derek A" userId="e7ec1644-c098-431a-bc11-3447d2f5b984" providerId="ADAL" clId="{4B39A119-8846-4414-BC6F-250ABFB27552}" dt="2021-04-13T16:32:03.778" v="676" actId="20577"/>
          <ac:spMkLst>
            <pc:docMk/>
            <pc:sldMk cId="3282827607" sldId="274"/>
            <ac:spMk id="8" creationId="{CA92972F-1540-4242-88A0-39D6187A50B5}"/>
          </ac:spMkLst>
        </pc:spChg>
        <pc:spChg chg="mod">
          <ac:chgData name="Johnston, Derek A" userId="e7ec1644-c098-431a-bc11-3447d2f5b984" providerId="ADAL" clId="{4B39A119-8846-4414-BC6F-250ABFB27552}" dt="2021-04-13T16:32:06.185" v="678" actId="20577"/>
          <ac:spMkLst>
            <pc:docMk/>
            <pc:sldMk cId="3282827607" sldId="274"/>
            <ac:spMk id="10" creationId="{4A3FA47C-AEE8-4B27-A147-2829C5FAA282}"/>
          </ac:spMkLst>
        </pc:spChg>
        <pc:spChg chg="mod">
          <ac:chgData name="Johnston, Derek A" userId="e7ec1644-c098-431a-bc11-3447d2f5b984" providerId="ADAL" clId="{4B39A119-8846-4414-BC6F-250ABFB27552}" dt="2021-04-13T16:32:06.185" v="678" actId="20577"/>
          <ac:spMkLst>
            <pc:docMk/>
            <pc:sldMk cId="3282827607" sldId="274"/>
            <ac:spMk id="11" creationId="{97DA868C-B440-4E4F-9C41-99A120E5741F}"/>
          </ac:spMkLst>
        </pc:spChg>
        <pc:spChg chg="mod">
          <ac:chgData name="Johnston, Derek A" userId="e7ec1644-c098-431a-bc11-3447d2f5b984" providerId="ADAL" clId="{4B39A119-8846-4414-BC6F-250ABFB27552}" dt="2021-04-13T16:32:06.185" v="678" actId="20577"/>
          <ac:spMkLst>
            <pc:docMk/>
            <pc:sldMk cId="3282827607" sldId="274"/>
            <ac:spMk id="13" creationId="{2C294DD1-ABD6-4168-9B01-9C012CDD94D5}"/>
          </ac:spMkLst>
        </pc:spChg>
        <pc:spChg chg="mod">
          <ac:chgData name="Johnston, Derek A" userId="e7ec1644-c098-431a-bc11-3447d2f5b984" providerId="ADAL" clId="{4B39A119-8846-4414-BC6F-250ABFB27552}" dt="2021-04-13T16:32:10.987" v="682" actId="20577"/>
          <ac:spMkLst>
            <pc:docMk/>
            <pc:sldMk cId="3282827607" sldId="274"/>
            <ac:spMk id="15" creationId="{BC15F880-A6E7-4B9C-9719-A59991BA3C75}"/>
          </ac:spMkLst>
        </pc:spChg>
        <pc:spChg chg="mod">
          <ac:chgData name="Johnston, Derek A" userId="e7ec1644-c098-431a-bc11-3447d2f5b984" providerId="ADAL" clId="{4B39A119-8846-4414-BC6F-250ABFB27552}" dt="2021-04-13T16:32:10.987" v="682" actId="20577"/>
          <ac:spMkLst>
            <pc:docMk/>
            <pc:sldMk cId="3282827607" sldId="274"/>
            <ac:spMk id="16" creationId="{B2EC391B-1283-43B4-A663-B8532DEC0774}"/>
          </ac:spMkLst>
        </pc:spChg>
        <pc:spChg chg="mod">
          <ac:chgData name="Johnston, Derek A" userId="e7ec1644-c098-431a-bc11-3447d2f5b984" providerId="ADAL" clId="{4B39A119-8846-4414-BC6F-250ABFB27552}" dt="2021-04-13T16:32:10.987" v="682" actId="20577"/>
          <ac:spMkLst>
            <pc:docMk/>
            <pc:sldMk cId="3282827607" sldId="274"/>
            <ac:spMk id="18" creationId="{1931095B-7410-40B9-8777-F4630C01B6F1}"/>
          </ac:spMkLst>
        </pc:spChg>
        <pc:spChg chg="mod">
          <ac:chgData name="Johnston, Derek A" userId="e7ec1644-c098-431a-bc11-3447d2f5b984" providerId="ADAL" clId="{4B39A119-8846-4414-BC6F-250ABFB27552}" dt="2021-04-13T16:32:08.937" v="680" actId="20577"/>
          <ac:spMkLst>
            <pc:docMk/>
            <pc:sldMk cId="3282827607" sldId="274"/>
            <ac:spMk id="20" creationId="{73569C05-E207-4073-8F38-CC3D3D4B2401}"/>
          </ac:spMkLst>
        </pc:spChg>
        <pc:spChg chg="mod">
          <ac:chgData name="Johnston, Derek A" userId="e7ec1644-c098-431a-bc11-3447d2f5b984" providerId="ADAL" clId="{4B39A119-8846-4414-BC6F-250ABFB27552}" dt="2021-04-13T16:32:08.937" v="680" actId="20577"/>
          <ac:spMkLst>
            <pc:docMk/>
            <pc:sldMk cId="3282827607" sldId="274"/>
            <ac:spMk id="21" creationId="{69089F2A-936A-4C0E-902B-4E1216523FDB}"/>
          </ac:spMkLst>
        </pc:spChg>
        <pc:spChg chg="mod">
          <ac:chgData name="Johnston, Derek A" userId="e7ec1644-c098-431a-bc11-3447d2f5b984" providerId="ADAL" clId="{4B39A119-8846-4414-BC6F-250ABFB27552}" dt="2021-04-13T16:32:08.937" v="680" actId="20577"/>
          <ac:spMkLst>
            <pc:docMk/>
            <pc:sldMk cId="3282827607" sldId="274"/>
            <ac:spMk id="23" creationId="{1CAD83DC-A503-429D-96AA-59FA99ECA0EB}"/>
          </ac:spMkLst>
        </pc:spChg>
        <pc:grpChg chg="mod">
          <ac:chgData name="Johnston, Derek A" userId="e7ec1644-c098-431a-bc11-3447d2f5b984" providerId="ADAL" clId="{4B39A119-8846-4414-BC6F-250ABFB27552}" dt="2021-04-13T16:32:03.778" v="676" actId="20577"/>
          <ac:grpSpMkLst>
            <pc:docMk/>
            <pc:sldMk cId="3282827607" sldId="274"/>
            <ac:grpSpMk id="4" creationId="{0358D9CE-26E4-4D5B-B15E-5B40B01B640E}"/>
          </ac:grpSpMkLst>
        </pc:grpChg>
        <pc:grpChg chg="mod">
          <ac:chgData name="Johnston, Derek A" userId="e7ec1644-c098-431a-bc11-3447d2f5b984" providerId="ADAL" clId="{4B39A119-8846-4414-BC6F-250ABFB27552}" dt="2021-04-13T16:32:06.185" v="678" actId="20577"/>
          <ac:grpSpMkLst>
            <pc:docMk/>
            <pc:sldMk cId="3282827607" sldId="274"/>
            <ac:grpSpMk id="9" creationId="{63FABE79-6785-4B07-9C27-539057698F7A}"/>
          </ac:grpSpMkLst>
        </pc:grpChg>
        <pc:grpChg chg="mod">
          <ac:chgData name="Johnston, Derek A" userId="e7ec1644-c098-431a-bc11-3447d2f5b984" providerId="ADAL" clId="{4B39A119-8846-4414-BC6F-250ABFB27552}" dt="2021-04-13T16:32:10.987" v="682" actId="20577"/>
          <ac:grpSpMkLst>
            <pc:docMk/>
            <pc:sldMk cId="3282827607" sldId="274"/>
            <ac:grpSpMk id="14" creationId="{F65B8855-88E2-4D8A-9387-BF330130E37F}"/>
          </ac:grpSpMkLst>
        </pc:grpChg>
        <pc:grpChg chg="mod">
          <ac:chgData name="Johnston, Derek A" userId="e7ec1644-c098-431a-bc11-3447d2f5b984" providerId="ADAL" clId="{4B39A119-8846-4414-BC6F-250ABFB27552}" dt="2021-04-13T16:32:08.937" v="680" actId="20577"/>
          <ac:grpSpMkLst>
            <pc:docMk/>
            <pc:sldMk cId="3282827607" sldId="274"/>
            <ac:grpSpMk id="19" creationId="{00E9D45D-39F3-4493-91B2-0D911B7A2474}"/>
          </ac:grpSpMkLst>
        </pc:grpChg>
        <pc:cxnChg chg="mod">
          <ac:chgData name="Johnston, Derek A" userId="e7ec1644-c098-431a-bc11-3447d2f5b984" providerId="ADAL" clId="{4B39A119-8846-4414-BC6F-250ABFB27552}" dt="2021-04-13T16:32:03.778" v="676" actId="20577"/>
          <ac:cxnSpMkLst>
            <pc:docMk/>
            <pc:sldMk cId="3282827607" sldId="274"/>
            <ac:cxnSpMk id="7" creationId="{222E4BAB-AE24-40C2-ABC9-F6D12989812F}"/>
          </ac:cxnSpMkLst>
        </pc:cxnChg>
        <pc:cxnChg chg="mod">
          <ac:chgData name="Johnston, Derek A" userId="e7ec1644-c098-431a-bc11-3447d2f5b984" providerId="ADAL" clId="{4B39A119-8846-4414-BC6F-250ABFB27552}" dt="2021-04-13T16:32:06.185" v="678" actId="20577"/>
          <ac:cxnSpMkLst>
            <pc:docMk/>
            <pc:sldMk cId="3282827607" sldId="274"/>
            <ac:cxnSpMk id="12" creationId="{3D9778CD-F6E6-44DD-B071-986085829BA5}"/>
          </ac:cxnSpMkLst>
        </pc:cxnChg>
        <pc:cxnChg chg="mod">
          <ac:chgData name="Johnston, Derek A" userId="e7ec1644-c098-431a-bc11-3447d2f5b984" providerId="ADAL" clId="{4B39A119-8846-4414-BC6F-250ABFB27552}" dt="2021-04-13T16:32:10.987" v="682" actId="20577"/>
          <ac:cxnSpMkLst>
            <pc:docMk/>
            <pc:sldMk cId="3282827607" sldId="274"/>
            <ac:cxnSpMk id="17" creationId="{099B1066-940D-42E5-A752-B952799E82DE}"/>
          </ac:cxnSpMkLst>
        </pc:cxnChg>
        <pc:cxnChg chg="mod">
          <ac:chgData name="Johnston, Derek A" userId="e7ec1644-c098-431a-bc11-3447d2f5b984" providerId="ADAL" clId="{4B39A119-8846-4414-BC6F-250ABFB27552}" dt="2021-04-13T16:32:08.937" v="680" actId="20577"/>
          <ac:cxnSpMkLst>
            <pc:docMk/>
            <pc:sldMk cId="3282827607" sldId="274"/>
            <ac:cxnSpMk id="22" creationId="{C6063FCF-2304-43A2-8D89-6C77810B0B6D}"/>
          </ac:cxnSpMkLst>
        </pc:cxnChg>
      </pc:sldChg>
      <pc:sldChg chg="addSp modSp add del mod">
        <pc:chgData name="Johnston, Derek A" userId="e7ec1644-c098-431a-bc11-3447d2f5b984" providerId="ADAL" clId="{4B39A119-8846-4414-BC6F-250ABFB27552}" dt="2021-04-13T16:23:18.595" v="651" actId="47"/>
        <pc:sldMkLst>
          <pc:docMk/>
          <pc:sldMk cId="3581499037" sldId="274"/>
        </pc:sldMkLst>
        <pc:spChg chg="mod">
          <ac:chgData name="Johnston, Derek A" userId="e7ec1644-c098-431a-bc11-3447d2f5b984" providerId="ADAL" clId="{4B39A119-8846-4414-BC6F-250ABFB27552}" dt="2021-04-13T16:03:37.183" v="570" actId="20577"/>
          <ac:spMkLst>
            <pc:docMk/>
            <pc:sldMk cId="3581499037" sldId="274"/>
            <ac:spMk id="5" creationId="{8D29FFC1-6F8D-4AD1-806E-1DC6FFDFCFA8}"/>
          </ac:spMkLst>
        </pc:spChg>
        <pc:spChg chg="mod">
          <ac:chgData name="Johnston, Derek A" userId="e7ec1644-c098-431a-bc11-3447d2f5b984" providerId="ADAL" clId="{4B39A119-8846-4414-BC6F-250ABFB27552}" dt="2021-04-13T16:03:37.183" v="570" actId="20577"/>
          <ac:spMkLst>
            <pc:docMk/>
            <pc:sldMk cId="3581499037" sldId="274"/>
            <ac:spMk id="6" creationId="{30B8F902-31C2-427C-9ACA-C6133C0CD6D4}"/>
          </ac:spMkLst>
        </pc:spChg>
        <pc:spChg chg="mod">
          <ac:chgData name="Johnston, Derek A" userId="e7ec1644-c098-431a-bc11-3447d2f5b984" providerId="ADAL" clId="{4B39A119-8846-4414-BC6F-250ABFB27552}" dt="2021-04-13T16:03:37.183" v="570" actId="20577"/>
          <ac:spMkLst>
            <pc:docMk/>
            <pc:sldMk cId="3581499037" sldId="274"/>
            <ac:spMk id="8" creationId="{CA92972F-1540-4242-88A0-39D6187A50B5}"/>
          </ac:spMkLst>
        </pc:spChg>
        <pc:spChg chg="mod">
          <ac:chgData name="Johnston, Derek A" userId="e7ec1644-c098-431a-bc11-3447d2f5b984" providerId="ADAL" clId="{4B39A119-8846-4414-BC6F-250ABFB27552}" dt="2021-04-13T16:03:39.847" v="572" actId="20577"/>
          <ac:spMkLst>
            <pc:docMk/>
            <pc:sldMk cId="3581499037" sldId="274"/>
            <ac:spMk id="10" creationId="{4A3FA47C-AEE8-4B27-A147-2829C5FAA282}"/>
          </ac:spMkLst>
        </pc:spChg>
        <pc:spChg chg="mod">
          <ac:chgData name="Johnston, Derek A" userId="e7ec1644-c098-431a-bc11-3447d2f5b984" providerId="ADAL" clId="{4B39A119-8846-4414-BC6F-250ABFB27552}" dt="2021-04-13T16:03:39.847" v="572" actId="20577"/>
          <ac:spMkLst>
            <pc:docMk/>
            <pc:sldMk cId="3581499037" sldId="274"/>
            <ac:spMk id="11" creationId="{97DA868C-B440-4E4F-9C41-99A120E5741F}"/>
          </ac:spMkLst>
        </pc:spChg>
        <pc:spChg chg="mod">
          <ac:chgData name="Johnston, Derek A" userId="e7ec1644-c098-431a-bc11-3447d2f5b984" providerId="ADAL" clId="{4B39A119-8846-4414-BC6F-250ABFB27552}" dt="2021-04-13T16:03:39.847" v="572" actId="20577"/>
          <ac:spMkLst>
            <pc:docMk/>
            <pc:sldMk cId="3581499037" sldId="274"/>
            <ac:spMk id="13" creationId="{2C294DD1-ABD6-4168-9B01-9C012CDD94D5}"/>
          </ac:spMkLst>
        </pc:spChg>
        <pc:spChg chg="mod">
          <ac:chgData name="Johnston, Derek A" userId="e7ec1644-c098-431a-bc11-3447d2f5b984" providerId="ADAL" clId="{4B39A119-8846-4414-BC6F-250ABFB27552}" dt="2021-04-13T16:03:49.196" v="574" actId="20577"/>
          <ac:spMkLst>
            <pc:docMk/>
            <pc:sldMk cId="3581499037" sldId="274"/>
            <ac:spMk id="15" creationId="{BC15F880-A6E7-4B9C-9719-A59991BA3C75}"/>
          </ac:spMkLst>
        </pc:spChg>
        <pc:spChg chg="mod">
          <ac:chgData name="Johnston, Derek A" userId="e7ec1644-c098-431a-bc11-3447d2f5b984" providerId="ADAL" clId="{4B39A119-8846-4414-BC6F-250ABFB27552}" dt="2021-04-13T16:03:49.196" v="574" actId="20577"/>
          <ac:spMkLst>
            <pc:docMk/>
            <pc:sldMk cId="3581499037" sldId="274"/>
            <ac:spMk id="16" creationId="{B2EC391B-1283-43B4-A663-B8532DEC0774}"/>
          </ac:spMkLst>
        </pc:spChg>
        <pc:spChg chg="mod">
          <ac:chgData name="Johnston, Derek A" userId="e7ec1644-c098-431a-bc11-3447d2f5b984" providerId="ADAL" clId="{4B39A119-8846-4414-BC6F-250ABFB27552}" dt="2021-04-13T16:03:49.196" v="574" actId="20577"/>
          <ac:spMkLst>
            <pc:docMk/>
            <pc:sldMk cId="3581499037" sldId="274"/>
            <ac:spMk id="18" creationId="{1931095B-7410-40B9-8777-F4630C01B6F1}"/>
          </ac:spMkLst>
        </pc:spChg>
        <pc:spChg chg="mod">
          <ac:chgData name="Johnston, Derek A" userId="e7ec1644-c098-431a-bc11-3447d2f5b984" providerId="ADAL" clId="{4B39A119-8846-4414-BC6F-250ABFB27552}" dt="2021-04-13T16:03:51.239" v="576" actId="20577"/>
          <ac:spMkLst>
            <pc:docMk/>
            <pc:sldMk cId="3581499037" sldId="274"/>
            <ac:spMk id="20" creationId="{73569C05-E207-4073-8F38-CC3D3D4B2401}"/>
          </ac:spMkLst>
        </pc:spChg>
        <pc:spChg chg="mod">
          <ac:chgData name="Johnston, Derek A" userId="e7ec1644-c098-431a-bc11-3447d2f5b984" providerId="ADAL" clId="{4B39A119-8846-4414-BC6F-250ABFB27552}" dt="2021-04-13T16:03:51.239" v="576" actId="20577"/>
          <ac:spMkLst>
            <pc:docMk/>
            <pc:sldMk cId="3581499037" sldId="274"/>
            <ac:spMk id="21" creationId="{69089F2A-936A-4C0E-902B-4E1216523FDB}"/>
          </ac:spMkLst>
        </pc:spChg>
        <pc:spChg chg="mod">
          <ac:chgData name="Johnston, Derek A" userId="e7ec1644-c098-431a-bc11-3447d2f5b984" providerId="ADAL" clId="{4B39A119-8846-4414-BC6F-250ABFB27552}" dt="2021-04-13T16:03:51.239" v="576" actId="20577"/>
          <ac:spMkLst>
            <pc:docMk/>
            <pc:sldMk cId="3581499037" sldId="274"/>
            <ac:spMk id="23" creationId="{1CAD83DC-A503-429D-96AA-59FA99ECA0EB}"/>
          </ac:spMkLst>
        </pc:spChg>
        <pc:spChg chg="add mod">
          <ac:chgData name="Johnston, Derek A" userId="e7ec1644-c098-431a-bc11-3447d2f5b984" providerId="ADAL" clId="{4B39A119-8846-4414-BC6F-250ABFB27552}" dt="2021-04-13T16:04:23.900" v="630" actId="1076"/>
          <ac:spMkLst>
            <pc:docMk/>
            <pc:sldMk cId="3581499037" sldId="274"/>
            <ac:spMk id="24" creationId="{2C3E6DEC-1F69-4CBA-B2CC-C27712C6B10C}"/>
          </ac:spMkLst>
        </pc:spChg>
        <pc:spChg chg="add mod">
          <ac:chgData name="Johnston, Derek A" userId="e7ec1644-c098-431a-bc11-3447d2f5b984" providerId="ADAL" clId="{4B39A119-8846-4414-BC6F-250ABFB27552}" dt="2021-04-13T16:04:33.312" v="634" actId="20577"/>
          <ac:spMkLst>
            <pc:docMk/>
            <pc:sldMk cId="3581499037" sldId="274"/>
            <ac:spMk id="25" creationId="{9F37D4CA-849E-4D37-8532-8F56AAAC0720}"/>
          </ac:spMkLst>
        </pc:spChg>
        <pc:spChg chg="add mod">
          <ac:chgData name="Johnston, Derek A" userId="e7ec1644-c098-431a-bc11-3447d2f5b984" providerId="ADAL" clId="{4B39A119-8846-4414-BC6F-250ABFB27552}" dt="2021-04-13T16:04:40.777" v="638" actId="20577"/>
          <ac:spMkLst>
            <pc:docMk/>
            <pc:sldMk cId="3581499037" sldId="274"/>
            <ac:spMk id="26" creationId="{8F7D83C4-F0CA-43EA-9241-E97750571847}"/>
          </ac:spMkLst>
        </pc:spChg>
        <pc:spChg chg="add mod">
          <ac:chgData name="Johnston, Derek A" userId="e7ec1644-c098-431a-bc11-3447d2f5b984" providerId="ADAL" clId="{4B39A119-8846-4414-BC6F-250ABFB27552}" dt="2021-04-13T16:04:50.196" v="644" actId="20577"/>
          <ac:spMkLst>
            <pc:docMk/>
            <pc:sldMk cId="3581499037" sldId="274"/>
            <ac:spMk id="27" creationId="{B6C2AA17-18BD-4C37-A185-27C819362E5E}"/>
          </ac:spMkLst>
        </pc:spChg>
        <pc:grpChg chg="mod">
          <ac:chgData name="Johnston, Derek A" userId="e7ec1644-c098-431a-bc11-3447d2f5b984" providerId="ADAL" clId="{4B39A119-8846-4414-BC6F-250ABFB27552}" dt="2021-04-13T16:03:37.183" v="570" actId="20577"/>
          <ac:grpSpMkLst>
            <pc:docMk/>
            <pc:sldMk cId="3581499037" sldId="274"/>
            <ac:grpSpMk id="4" creationId="{0358D9CE-26E4-4D5B-B15E-5B40B01B640E}"/>
          </ac:grpSpMkLst>
        </pc:grpChg>
        <pc:grpChg chg="mod">
          <ac:chgData name="Johnston, Derek A" userId="e7ec1644-c098-431a-bc11-3447d2f5b984" providerId="ADAL" clId="{4B39A119-8846-4414-BC6F-250ABFB27552}" dt="2021-04-13T16:03:39.847" v="572" actId="20577"/>
          <ac:grpSpMkLst>
            <pc:docMk/>
            <pc:sldMk cId="3581499037" sldId="274"/>
            <ac:grpSpMk id="9" creationId="{63FABE79-6785-4B07-9C27-539057698F7A}"/>
          </ac:grpSpMkLst>
        </pc:grpChg>
        <pc:grpChg chg="mod">
          <ac:chgData name="Johnston, Derek A" userId="e7ec1644-c098-431a-bc11-3447d2f5b984" providerId="ADAL" clId="{4B39A119-8846-4414-BC6F-250ABFB27552}" dt="2021-04-13T16:03:49.196" v="574" actId="20577"/>
          <ac:grpSpMkLst>
            <pc:docMk/>
            <pc:sldMk cId="3581499037" sldId="274"/>
            <ac:grpSpMk id="14" creationId="{F65B8855-88E2-4D8A-9387-BF330130E37F}"/>
          </ac:grpSpMkLst>
        </pc:grpChg>
        <pc:grpChg chg="mod">
          <ac:chgData name="Johnston, Derek A" userId="e7ec1644-c098-431a-bc11-3447d2f5b984" providerId="ADAL" clId="{4B39A119-8846-4414-BC6F-250ABFB27552}" dt="2021-04-13T16:03:51.239" v="576" actId="20577"/>
          <ac:grpSpMkLst>
            <pc:docMk/>
            <pc:sldMk cId="3581499037" sldId="274"/>
            <ac:grpSpMk id="19" creationId="{00E9D45D-39F3-4493-91B2-0D911B7A2474}"/>
          </ac:grpSpMkLst>
        </pc:grpChg>
        <pc:cxnChg chg="mod">
          <ac:chgData name="Johnston, Derek A" userId="e7ec1644-c098-431a-bc11-3447d2f5b984" providerId="ADAL" clId="{4B39A119-8846-4414-BC6F-250ABFB27552}" dt="2021-04-13T16:03:37.183" v="570" actId="20577"/>
          <ac:cxnSpMkLst>
            <pc:docMk/>
            <pc:sldMk cId="3581499037" sldId="274"/>
            <ac:cxnSpMk id="7" creationId="{222E4BAB-AE24-40C2-ABC9-F6D12989812F}"/>
          </ac:cxnSpMkLst>
        </pc:cxnChg>
        <pc:cxnChg chg="mod">
          <ac:chgData name="Johnston, Derek A" userId="e7ec1644-c098-431a-bc11-3447d2f5b984" providerId="ADAL" clId="{4B39A119-8846-4414-BC6F-250ABFB27552}" dt="2021-04-13T16:03:39.847" v="572" actId="20577"/>
          <ac:cxnSpMkLst>
            <pc:docMk/>
            <pc:sldMk cId="3581499037" sldId="274"/>
            <ac:cxnSpMk id="12" creationId="{3D9778CD-F6E6-44DD-B071-986085829BA5}"/>
          </ac:cxnSpMkLst>
        </pc:cxnChg>
        <pc:cxnChg chg="mod">
          <ac:chgData name="Johnston, Derek A" userId="e7ec1644-c098-431a-bc11-3447d2f5b984" providerId="ADAL" clId="{4B39A119-8846-4414-BC6F-250ABFB27552}" dt="2021-04-13T16:03:49.196" v="574" actId="20577"/>
          <ac:cxnSpMkLst>
            <pc:docMk/>
            <pc:sldMk cId="3581499037" sldId="274"/>
            <ac:cxnSpMk id="17" creationId="{099B1066-940D-42E5-A752-B952799E82DE}"/>
          </ac:cxnSpMkLst>
        </pc:cxnChg>
        <pc:cxnChg chg="mod">
          <ac:chgData name="Johnston, Derek A" userId="e7ec1644-c098-431a-bc11-3447d2f5b984" providerId="ADAL" clId="{4B39A119-8846-4414-BC6F-250ABFB27552}" dt="2021-04-13T16:03:51.239" v="576" actId="20577"/>
          <ac:cxnSpMkLst>
            <pc:docMk/>
            <pc:sldMk cId="3581499037" sldId="274"/>
            <ac:cxnSpMk id="22" creationId="{C6063FCF-2304-43A2-8D89-6C77810B0B6D}"/>
          </ac:cxnSpMkLst>
        </pc:cxnChg>
      </pc:sldChg>
      <pc:sldChg chg="addSp modSp add del mod">
        <pc:chgData name="Johnston, Derek A" userId="e7ec1644-c098-431a-bc11-3447d2f5b984" providerId="ADAL" clId="{4B39A119-8846-4414-BC6F-250ABFB27552}" dt="2021-04-13T16:31:58.994" v="672" actId="47"/>
        <pc:sldMkLst>
          <pc:docMk/>
          <pc:sldMk cId="1571175205" sldId="275"/>
        </pc:sldMkLst>
        <pc:spChg chg="add mod">
          <ac:chgData name="Johnston, Derek A" userId="e7ec1644-c098-431a-bc11-3447d2f5b984" providerId="ADAL" clId="{4B39A119-8846-4414-BC6F-250ABFB27552}" dt="2021-04-13T16:30:58.344" v="671" actId="20577"/>
          <ac:spMkLst>
            <pc:docMk/>
            <pc:sldMk cId="1571175205" sldId="275"/>
            <ac:spMk id="26" creationId="{277F4506-4E5D-4BC7-B21A-14DB0410057F}"/>
          </ac:spMkLst>
        </pc:spChg>
        <pc:cxnChg chg="add mod">
          <ac:chgData name="Johnston, Derek A" userId="e7ec1644-c098-431a-bc11-3447d2f5b984" providerId="ADAL" clId="{4B39A119-8846-4414-BC6F-250ABFB27552}" dt="2021-04-13T16:24:08.384" v="664" actId="1582"/>
          <ac:cxnSpMkLst>
            <pc:docMk/>
            <pc:sldMk cId="1571175205" sldId="275"/>
            <ac:cxnSpMk id="25" creationId="{02B416AE-D9CD-40C0-919D-E52E7389F7E0}"/>
          </ac:cxnSpMkLst>
        </pc:cxnChg>
      </pc:sldChg>
      <pc:sldChg chg="addSp delSp modSp add mod">
        <pc:chgData name="Johnston, Derek A" userId="e7ec1644-c098-431a-bc11-3447d2f5b984" providerId="ADAL" clId="{4B39A119-8846-4414-BC6F-250ABFB27552}" dt="2021-04-13T16:44:13.661" v="924" actId="207"/>
        <pc:sldMkLst>
          <pc:docMk/>
          <pc:sldMk cId="1907203804" sldId="275"/>
        </pc:sldMkLst>
        <pc:spChg chg="add mod">
          <ac:chgData name="Johnston, Derek A" userId="e7ec1644-c098-431a-bc11-3447d2f5b984" providerId="ADAL" clId="{4B39A119-8846-4414-BC6F-250ABFB27552}" dt="2021-04-13T16:44:07.419" v="922" actId="207"/>
          <ac:spMkLst>
            <pc:docMk/>
            <pc:sldMk cId="1907203804" sldId="275"/>
            <ac:spMk id="26" creationId="{F67749FF-D784-4AB1-8ECB-F33E9CAB5D3A}"/>
          </ac:spMkLst>
        </pc:spChg>
        <pc:spChg chg="add mod">
          <ac:chgData name="Johnston, Derek A" userId="e7ec1644-c098-431a-bc11-3447d2f5b984" providerId="ADAL" clId="{4B39A119-8846-4414-BC6F-250ABFB27552}" dt="2021-04-13T16:44:13.661" v="924" actId="207"/>
          <ac:spMkLst>
            <pc:docMk/>
            <pc:sldMk cId="1907203804" sldId="275"/>
            <ac:spMk id="36" creationId="{500A667F-0243-4365-BF8C-3D7BEC69DBB8}"/>
          </ac:spMkLst>
        </pc:spChg>
        <pc:spChg chg="add del mod">
          <ac:chgData name="Johnston, Derek A" userId="e7ec1644-c098-431a-bc11-3447d2f5b984" providerId="ADAL" clId="{4B39A119-8846-4414-BC6F-250ABFB27552}" dt="2021-04-13T16:39:31.082" v="837" actId="478"/>
          <ac:spMkLst>
            <pc:docMk/>
            <pc:sldMk cId="1907203804" sldId="275"/>
            <ac:spMk id="41" creationId="{FF017A4F-34B0-4251-A373-96ADE1436F09}"/>
          </ac:spMkLst>
        </pc:spChg>
        <pc:grpChg chg="mod">
          <ac:chgData name="Johnston, Derek A" userId="e7ec1644-c098-431a-bc11-3447d2f5b984" providerId="ADAL" clId="{4B39A119-8846-4414-BC6F-250ABFB27552}" dt="2021-04-13T16:37:56.718" v="816" actId="12788"/>
          <ac:grpSpMkLst>
            <pc:docMk/>
            <pc:sldMk cId="1907203804" sldId="275"/>
            <ac:grpSpMk id="9" creationId="{63FABE79-6785-4B07-9C27-539057698F7A}"/>
          </ac:grpSpMkLst>
        </pc:grpChg>
        <pc:grpChg chg="mod">
          <ac:chgData name="Johnston, Derek A" userId="e7ec1644-c098-431a-bc11-3447d2f5b984" providerId="ADAL" clId="{4B39A119-8846-4414-BC6F-250ABFB27552}" dt="2021-04-13T16:41:49.650" v="885" actId="1076"/>
          <ac:grpSpMkLst>
            <pc:docMk/>
            <pc:sldMk cId="1907203804" sldId="275"/>
            <ac:grpSpMk id="14" creationId="{F65B8855-88E2-4D8A-9387-BF330130E37F}"/>
          </ac:grpSpMkLst>
        </pc:grpChg>
        <pc:grpChg chg="mod">
          <ac:chgData name="Johnston, Derek A" userId="e7ec1644-c098-431a-bc11-3447d2f5b984" providerId="ADAL" clId="{4B39A119-8846-4414-BC6F-250ABFB27552}" dt="2021-04-13T16:42:00.630" v="888" actId="1076"/>
          <ac:grpSpMkLst>
            <pc:docMk/>
            <pc:sldMk cId="1907203804" sldId="275"/>
            <ac:grpSpMk id="19" creationId="{00E9D45D-39F3-4493-91B2-0D911B7A2474}"/>
          </ac:grpSpMkLst>
        </pc:grpChg>
        <pc:cxnChg chg="add mod">
          <ac:chgData name="Johnston, Derek A" userId="e7ec1644-c098-431a-bc11-3447d2f5b984" providerId="ADAL" clId="{4B39A119-8846-4414-BC6F-250ABFB27552}" dt="2021-04-13T16:44:02.095" v="921" actId="208"/>
          <ac:cxnSpMkLst>
            <pc:docMk/>
            <pc:sldMk cId="1907203804" sldId="275"/>
            <ac:cxnSpMk id="25" creationId="{CCB48FD8-3427-4808-ADE3-41C2009AC69E}"/>
          </ac:cxnSpMkLst>
        </pc:cxnChg>
        <pc:cxnChg chg="add del">
          <ac:chgData name="Johnston, Derek A" userId="e7ec1644-c098-431a-bc11-3447d2f5b984" providerId="ADAL" clId="{4B39A119-8846-4414-BC6F-250ABFB27552}" dt="2021-04-13T16:35:06.709" v="751" actId="478"/>
          <ac:cxnSpMkLst>
            <pc:docMk/>
            <pc:sldMk cId="1907203804" sldId="275"/>
            <ac:cxnSpMk id="28" creationId="{65282CBD-DC34-4F98-ACA8-C4F54D337CCC}"/>
          </ac:cxnSpMkLst>
        </pc:cxnChg>
        <pc:cxnChg chg="add del mod">
          <ac:chgData name="Johnston, Derek A" userId="e7ec1644-c098-431a-bc11-3447d2f5b984" providerId="ADAL" clId="{4B39A119-8846-4414-BC6F-250ABFB27552}" dt="2021-04-13T16:39:32.748" v="838" actId="478"/>
          <ac:cxnSpMkLst>
            <pc:docMk/>
            <pc:sldMk cId="1907203804" sldId="275"/>
            <ac:cxnSpMk id="30" creationId="{FFCC146B-C449-4343-BDE0-7684955F9F05}"/>
          </ac:cxnSpMkLst>
        </pc:cxnChg>
        <pc:cxnChg chg="add del mod">
          <ac:chgData name="Johnston, Derek A" userId="e7ec1644-c098-431a-bc11-3447d2f5b984" providerId="ADAL" clId="{4B39A119-8846-4414-BC6F-250ABFB27552}" dt="2021-04-13T16:37:50.464" v="815" actId="478"/>
          <ac:cxnSpMkLst>
            <pc:docMk/>
            <pc:sldMk cId="1907203804" sldId="275"/>
            <ac:cxnSpMk id="38" creationId="{B4CC17AF-1E8F-4120-8FD5-9F1986BA24FB}"/>
          </ac:cxnSpMkLst>
        </pc:cxnChg>
        <pc:cxnChg chg="add del mod">
          <ac:chgData name="Johnston, Derek A" userId="e7ec1644-c098-431a-bc11-3447d2f5b984" providerId="ADAL" clId="{4B39A119-8846-4414-BC6F-250ABFB27552}" dt="2021-04-13T16:39:01.712" v="827" actId="478"/>
          <ac:cxnSpMkLst>
            <pc:docMk/>
            <pc:sldMk cId="1907203804" sldId="275"/>
            <ac:cxnSpMk id="40" creationId="{DC506754-4DDA-47EB-9AD0-B86F3C5C707F}"/>
          </ac:cxnSpMkLst>
        </pc:cxnChg>
        <pc:cxnChg chg="add del">
          <ac:chgData name="Johnston, Derek A" userId="e7ec1644-c098-431a-bc11-3447d2f5b984" providerId="ADAL" clId="{4B39A119-8846-4414-BC6F-250ABFB27552}" dt="2021-04-13T16:39:07.223" v="830" actId="478"/>
          <ac:cxnSpMkLst>
            <pc:docMk/>
            <pc:sldMk cId="1907203804" sldId="275"/>
            <ac:cxnSpMk id="43" creationId="{DAB7399E-8D9D-430D-AFF7-1622B3B68B8B}"/>
          </ac:cxnSpMkLst>
        </pc:cxnChg>
        <pc:cxnChg chg="add del mod">
          <ac:chgData name="Johnston, Derek A" userId="e7ec1644-c098-431a-bc11-3447d2f5b984" providerId="ADAL" clId="{4B39A119-8846-4414-BC6F-250ABFB27552}" dt="2021-04-13T16:39:14.403" v="833" actId="478"/>
          <ac:cxnSpMkLst>
            <pc:docMk/>
            <pc:sldMk cId="1907203804" sldId="275"/>
            <ac:cxnSpMk id="45" creationId="{1BDD8D4E-96DE-480C-9998-6C5E2226EFED}"/>
          </ac:cxnSpMkLst>
        </pc:cxnChg>
        <pc:cxnChg chg="add del mod">
          <ac:chgData name="Johnston, Derek A" userId="e7ec1644-c098-431a-bc11-3447d2f5b984" providerId="ADAL" clId="{4B39A119-8846-4414-BC6F-250ABFB27552}" dt="2021-04-13T16:39:27.831" v="836" actId="478"/>
          <ac:cxnSpMkLst>
            <pc:docMk/>
            <pc:sldMk cId="1907203804" sldId="275"/>
            <ac:cxnSpMk id="48" creationId="{A6CF80AA-7D15-4347-A136-E9052F5D22D6}"/>
          </ac:cxnSpMkLst>
        </pc:cxnChg>
        <pc:cxnChg chg="add del mod">
          <ac:chgData name="Johnston, Derek A" userId="e7ec1644-c098-431a-bc11-3447d2f5b984" providerId="ADAL" clId="{4B39A119-8846-4414-BC6F-250ABFB27552}" dt="2021-04-13T16:39:58.108" v="853" actId="478"/>
          <ac:cxnSpMkLst>
            <pc:docMk/>
            <pc:sldMk cId="1907203804" sldId="275"/>
            <ac:cxnSpMk id="51" creationId="{1CD9769D-4A2D-4392-9362-664FA49EA03E}"/>
          </ac:cxnSpMkLst>
        </pc:cxnChg>
        <pc:cxnChg chg="add del mod">
          <ac:chgData name="Johnston, Derek A" userId="e7ec1644-c098-431a-bc11-3447d2f5b984" providerId="ADAL" clId="{4B39A119-8846-4414-BC6F-250ABFB27552}" dt="2021-04-13T16:40:22.598" v="863" actId="478"/>
          <ac:cxnSpMkLst>
            <pc:docMk/>
            <pc:sldMk cId="1907203804" sldId="275"/>
            <ac:cxnSpMk id="58" creationId="{3FF102D9-D4AB-4A42-AADB-CE553115A2E5}"/>
          </ac:cxnSpMkLst>
        </pc:cxnChg>
        <pc:cxnChg chg="add del mod">
          <ac:chgData name="Johnston, Derek A" userId="e7ec1644-c098-431a-bc11-3447d2f5b984" providerId="ADAL" clId="{4B39A119-8846-4414-BC6F-250ABFB27552}" dt="2021-04-13T16:40:53.675" v="867" actId="478"/>
          <ac:cxnSpMkLst>
            <pc:docMk/>
            <pc:sldMk cId="1907203804" sldId="275"/>
            <ac:cxnSpMk id="66" creationId="{B8E8FC3D-1479-4A44-96B3-C747413DEDA3}"/>
          </ac:cxnSpMkLst>
        </pc:cxnChg>
        <pc:cxnChg chg="add mod">
          <ac:chgData name="Johnston, Derek A" userId="e7ec1644-c098-431a-bc11-3447d2f5b984" providerId="ADAL" clId="{4B39A119-8846-4414-BC6F-250ABFB27552}" dt="2021-04-13T16:44:09.963" v="923" actId="208"/>
          <ac:cxnSpMkLst>
            <pc:docMk/>
            <pc:sldMk cId="1907203804" sldId="275"/>
            <ac:cxnSpMk id="70" creationId="{3745C5FE-09D7-464B-A740-B62FC691421A}"/>
          </ac:cxnSpMkLst>
        </pc:cxnChg>
      </pc:sldChg>
      <pc:sldChg chg="delSp add del mod">
        <pc:chgData name="Johnston, Derek A" userId="e7ec1644-c098-431a-bc11-3447d2f5b984" providerId="ADAL" clId="{4B39A119-8846-4414-BC6F-250ABFB27552}" dt="2021-04-13T16:23:17.336" v="650" actId="47"/>
        <pc:sldMkLst>
          <pc:docMk/>
          <pc:sldMk cId="3790758500" sldId="275"/>
        </pc:sldMkLst>
        <pc:spChg chg="del">
          <ac:chgData name="Johnston, Derek A" userId="e7ec1644-c098-431a-bc11-3447d2f5b984" providerId="ADAL" clId="{4B39A119-8846-4414-BC6F-250ABFB27552}" dt="2021-04-13T16:05:55.638" v="646" actId="478"/>
          <ac:spMkLst>
            <pc:docMk/>
            <pc:sldMk cId="3790758500" sldId="275"/>
            <ac:spMk id="24" creationId="{2C3E6DEC-1F69-4CBA-B2CC-C27712C6B10C}"/>
          </ac:spMkLst>
        </pc:spChg>
        <pc:spChg chg="del">
          <ac:chgData name="Johnston, Derek A" userId="e7ec1644-c098-431a-bc11-3447d2f5b984" providerId="ADAL" clId="{4B39A119-8846-4414-BC6F-250ABFB27552}" dt="2021-04-13T16:05:56.794" v="647" actId="478"/>
          <ac:spMkLst>
            <pc:docMk/>
            <pc:sldMk cId="3790758500" sldId="275"/>
            <ac:spMk id="25" creationId="{9F37D4CA-849E-4D37-8532-8F56AAAC0720}"/>
          </ac:spMkLst>
        </pc:spChg>
        <pc:spChg chg="del">
          <ac:chgData name="Johnston, Derek A" userId="e7ec1644-c098-431a-bc11-3447d2f5b984" providerId="ADAL" clId="{4B39A119-8846-4414-BC6F-250ABFB27552}" dt="2021-04-13T16:05:59.766" v="649" actId="478"/>
          <ac:spMkLst>
            <pc:docMk/>
            <pc:sldMk cId="3790758500" sldId="275"/>
            <ac:spMk id="26" creationId="{8F7D83C4-F0CA-43EA-9241-E97750571847}"/>
          </ac:spMkLst>
        </pc:spChg>
        <pc:spChg chg="del">
          <ac:chgData name="Johnston, Derek A" userId="e7ec1644-c098-431a-bc11-3447d2f5b984" providerId="ADAL" clId="{4B39A119-8846-4414-BC6F-250ABFB27552}" dt="2021-04-13T16:05:58.254" v="648" actId="478"/>
          <ac:spMkLst>
            <pc:docMk/>
            <pc:sldMk cId="3790758500" sldId="275"/>
            <ac:spMk id="27" creationId="{B6C2AA17-18BD-4C37-A185-27C819362E5E}"/>
          </ac:spMkLst>
        </pc:spChg>
      </pc:sldChg>
      <pc:sldChg chg="addSp modSp add mod">
        <pc:chgData name="Johnston, Derek A" userId="e7ec1644-c098-431a-bc11-3447d2f5b984" providerId="ADAL" clId="{4B39A119-8846-4414-BC6F-250ABFB27552}" dt="2021-04-13T16:36:37.843" v="805" actId="20577"/>
        <pc:sldMkLst>
          <pc:docMk/>
          <pc:sldMk cId="1161715258" sldId="276"/>
        </pc:sldMkLst>
        <pc:spChg chg="add mod">
          <ac:chgData name="Johnston, Derek A" userId="e7ec1644-c098-431a-bc11-3447d2f5b984" providerId="ADAL" clId="{4B39A119-8846-4414-BC6F-250ABFB27552}" dt="2021-04-13T16:36:14.408" v="783" actId="1076"/>
          <ac:spMkLst>
            <pc:docMk/>
            <pc:sldMk cId="1161715258" sldId="276"/>
            <ac:spMk id="24" creationId="{16BB73A8-8CF9-4022-BC6F-34E6E44A9533}"/>
          </ac:spMkLst>
        </pc:spChg>
        <pc:spChg chg="add mod">
          <ac:chgData name="Johnston, Derek A" userId="e7ec1644-c098-431a-bc11-3447d2f5b984" providerId="ADAL" clId="{4B39A119-8846-4414-BC6F-250ABFB27552}" dt="2021-04-13T16:36:21.114" v="787" actId="20577"/>
          <ac:spMkLst>
            <pc:docMk/>
            <pc:sldMk cId="1161715258" sldId="276"/>
            <ac:spMk id="25" creationId="{8FE2C0E9-62CE-4D60-904A-428E40F26F73}"/>
          </ac:spMkLst>
        </pc:spChg>
        <pc:spChg chg="add mod">
          <ac:chgData name="Johnston, Derek A" userId="e7ec1644-c098-431a-bc11-3447d2f5b984" providerId="ADAL" clId="{4B39A119-8846-4414-BC6F-250ABFB27552}" dt="2021-04-13T16:36:32.210" v="801" actId="1076"/>
          <ac:spMkLst>
            <pc:docMk/>
            <pc:sldMk cId="1161715258" sldId="276"/>
            <ac:spMk id="26" creationId="{E196A193-0645-442C-9CCB-181835B9B67B}"/>
          </ac:spMkLst>
        </pc:spChg>
        <pc:spChg chg="add mod">
          <ac:chgData name="Johnston, Derek A" userId="e7ec1644-c098-431a-bc11-3447d2f5b984" providerId="ADAL" clId="{4B39A119-8846-4414-BC6F-250ABFB27552}" dt="2021-04-13T16:36:37.843" v="805" actId="20577"/>
          <ac:spMkLst>
            <pc:docMk/>
            <pc:sldMk cId="1161715258" sldId="276"/>
            <ac:spMk id="27" creationId="{229739B9-0FA0-4F0C-BD67-E95EC1456C10}"/>
          </ac:spMkLst>
        </pc:spChg>
      </pc:sldChg>
      <pc:sldChg chg="delSp add mod">
        <pc:chgData name="Johnston, Derek A" userId="e7ec1644-c098-431a-bc11-3447d2f5b984" providerId="ADAL" clId="{4B39A119-8846-4414-BC6F-250ABFB27552}" dt="2021-04-13T16:36:55.175" v="810" actId="478"/>
        <pc:sldMkLst>
          <pc:docMk/>
          <pc:sldMk cId="1172508331" sldId="277"/>
        </pc:sldMkLst>
        <pc:spChg chg="del">
          <ac:chgData name="Johnston, Derek A" userId="e7ec1644-c098-431a-bc11-3447d2f5b984" providerId="ADAL" clId="{4B39A119-8846-4414-BC6F-250ABFB27552}" dt="2021-04-13T16:36:51.756" v="807" actId="478"/>
          <ac:spMkLst>
            <pc:docMk/>
            <pc:sldMk cId="1172508331" sldId="277"/>
            <ac:spMk id="24" creationId="{16BB73A8-8CF9-4022-BC6F-34E6E44A9533}"/>
          </ac:spMkLst>
        </pc:spChg>
        <pc:spChg chg="del">
          <ac:chgData name="Johnston, Derek A" userId="e7ec1644-c098-431a-bc11-3447d2f5b984" providerId="ADAL" clId="{4B39A119-8846-4414-BC6F-250ABFB27552}" dt="2021-04-13T16:36:53.956" v="809" actId="478"/>
          <ac:spMkLst>
            <pc:docMk/>
            <pc:sldMk cId="1172508331" sldId="277"/>
            <ac:spMk id="25" creationId="{8FE2C0E9-62CE-4D60-904A-428E40F26F73}"/>
          </ac:spMkLst>
        </pc:spChg>
        <pc:spChg chg="del">
          <ac:chgData name="Johnston, Derek A" userId="e7ec1644-c098-431a-bc11-3447d2f5b984" providerId="ADAL" clId="{4B39A119-8846-4414-BC6F-250ABFB27552}" dt="2021-04-13T16:36:52.542" v="808" actId="478"/>
          <ac:spMkLst>
            <pc:docMk/>
            <pc:sldMk cId="1172508331" sldId="277"/>
            <ac:spMk id="26" creationId="{E196A193-0645-442C-9CCB-181835B9B67B}"/>
          </ac:spMkLst>
        </pc:spChg>
        <pc:spChg chg="del">
          <ac:chgData name="Johnston, Derek A" userId="e7ec1644-c098-431a-bc11-3447d2f5b984" providerId="ADAL" clId="{4B39A119-8846-4414-BC6F-250ABFB27552}" dt="2021-04-13T16:36:55.175" v="810" actId="478"/>
          <ac:spMkLst>
            <pc:docMk/>
            <pc:sldMk cId="1172508331" sldId="277"/>
            <ac:spMk id="27" creationId="{229739B9-0FA0-4F0C-BD67-E95EC1456C10}"/>
          </ac:spMkLst>
        </pc:spChg>
      </pc:sldChg>
      <pc:sldChg chg="addSp delSp modSp add mod">
        <pc:chgData name="Johnston, Derek A" userId="e7ec1644-c098-431a-bc11-3447d2f5b984" providerId="ADAL" clId="{4B39A119-8846-4414-BC6F-250ABFB27552}" dt="2021-04-13T16:44:30.069" v="927" actId="207"/>
        <pc:sldMkLst>
          <pc:docMk/>
          <pc:sldMk cId="2048376557" sldId="278"/>
        </pc:sldMkLst>
        <pc:spChg chg="add mod">
          <ac:chgData name="Johnston, Derek A" userId="e7ec1644-c098-431a-bc11-3447d2f5b984" providerId="ADAL" clId="{4B39A119-8846-4414-BC6F-250ABFB27552}" dt="2021-04-13T16:44:30.069" v="927" actId="207"/>
          <ac:spMkLst>
            <pc:docMk/>
            <pc:sldMk cId="2048376557" sldId="278"/>
            <ac:spMk id="33" creationId="{DFD93BA7-008A-4C06-ABB5-5D14FE4EA019}"/>
          </ac:spMkLst>
        </pc:spChg>
        <pc:cxnChg chg="add del mod">
          <ac:chgData name="Johnston, Derek A" userId="e7ec1644-c098-431a-bc11-3447d2f5b984" providerId="ADAL" clId="{4B39A119-8846-4414-BC6F-250ABFB27552}" dt="2021-04-13T16:42:17.455" v="891" actId="478"/>
          <ac:cxnSpMkLst>
            <pc:docMk/>
            <pc:sldMk cId="2048376557" sldId="278"/>
            <ac:cxnSpMk id="27" creationId="{1811A3A8-CFC9-4895-8EC6-A776F6456D12}"/>
          </ac:cxnSpMkLst>
        </pc:cxnChg>
        <pc:cxnChg chg="add mod">
          <ac:chgData name="Johnston, Derek A" userId="e7ec1644-c098-431a-bc11-3447d2f5b984" providerId="ADAL" clId="{4B39A119-8846-4414-BC6F-250ABFB27552}" dt="2021-04-13T16:44:19.325" v="925" actId="208"/>
          <ac:cxnSpMkLst>
            <pc:docMk/>
            <pc:sldMk cId="2048376557" sldId="278"/>
            <ac:cxnSpMk id="29" creationId="{07B9E6D6-26E1-49E7-ADB7-58BA182D5BB2}"/>
          </ac:cxnSpMkLst>
        </pc:cxnChg>
      </pc:sldChg>
      <pc:sldChg chg="modSp add del mod">
        <pc:chgData name="Johnston, Derek A" userId="e7ec1644-c098-431a-bc11-3447d2f5b984" providerId="ADAL" clId="{4B39A119-8846-4414-BC6F-250ABFB27552}" dt="2021-04-13T16:38:59.162" v="826" actId="47"/>
        <pc:sldMkLst>
          <pc:docMk/>
          <pc:sldMk cId="2193269836" sldId="278"/>
        </pc:sldMkLst>
        <pc:cxnChg chg="mod">
          <ac:chgData name="Johnston, Derek A" userId="e7ec1644-c098-431a-bc11-3447d2f5b984" providerId="ADAL" clId="{4B39A119-8846-4414-BC6F-250ABFB27552}" dt="2021-04-13T16:38:55.986" v="825" actId="14100"/>
          <ac:cxnSpMkLst>
            <pc:docMk/>
            <pc:sldMk cId="2193269836" sldId="278"/>
            <ac:cxnSpMk id="40" creationId="{DC506754-4DDA-47EB-9AD0-B86F3C5C707F}"/>
          </ac:cxnSpMkLst>
        </pc:cxnChg>
      </pc:sldChg>
      <pc:sldChg chg="addSp modSp add mod">
        <pc:chgData name="Johnston, Derek A" userId="e7ec1644-c098-431a-bc11-3447d2f5b984" providerId="ADAL" clId="{4B39A119-8846-4414-BC6F-250ABFB27552}" dt="2021-04-13T16:44:45.027" v="930" actId="207"/>
        <pc:sldMkLst>
          <pc:docMk/>
          <pc:sldMk cId="2439599513" sldId="279"/>
        </pc:sldMkLst>
        <pc:spChg chg="add mod">
          <ac:chgData name="Johnston, Derek A" userId="e7ec1644-c098-431a-bc11-3447d2f5b984" providerId="ADAL" clId="{4B39A119-8846-4414-BC6F-250ABFB27552}" dt="2021-04-13T16:44:45.027" v="930" actId="207"/>
          <ac:spMkLst>
            <pc:docMk/>
            <pc:sldMk cId="2439599513" sldId="279"/>
            <ac:spMk id="34" creationId="{57AEABD0-653E-445D-AA33-BE972F54BB8B}"/>
          </ac:spMkLst>
        </pc:spChg>
        <pc:cxnChg chg="add mod">
          <ac:chgData name="Johnston, Derek A" userId="e7ec1644-c098-431a-bc11-3447d2f5b984" providerId="ADAL" clId="{4B39A119-8846-4414-BC6F-250ABFB27552}" dt="2021-04-13T16:44:37.031" v="928" actId="208"/>
          <ac:cxnSpMkLst>
            <pc:docMk/>
            <pc:sldMk cId="2439599513" sldId="279"/>
            <ac:cxnSpMk id="27" creationId="{B71A998E-F387-4865-9F71-DB069DC15434}"/>
          </ac:cxnSpMkLst>
        </pc:cxnChg>
      </pc:sldChg>
      <pc:sldChg chg="addSp modSp add mod">
        <pc:chgData name="Johnston, Derek A" userId="e7ec1644-c098-431a-bc11-3447d2f5b984" providerId="ADAL" clId="{4B39A119-8846-4414-BC6F-250ABFB27552}" dt="2021-04-13T16:45:03.700" v="934" actId="207"/>
        <pc:sldMkLst>
          <pc:docMk/>
          <pc:sldMk cId="2593999770" sldId="280"/>
        </pc:sldMkLst>
        <pc:spChg chg="add mod">
          <ac:chgData name="Johnston, Derek A" userId="e7ec1644-c098-431a-bc11-3447d2f5b984" providerId="ADAL" clId="{4B39A119-8846-4414-BC6F-250ABFB27552}" dt="2021-04-13T16:44:56.487" v="932" actId="207"/>
          <ac:spMkLst>
            <pc:docMk/>
            <pc:sldMk cId="2593999770" sldId="280"/>
            <ac:spMk id="35" creationId="{E3EEE5CE-24EA-429B-971D-EB81E8A1E468}"/>
          </ac:spMkLst>
        </pc:spChg>
        <pc:spChg chg="add mod">
          <ac:chgData name="Johnston, Derek A" userId="e7ec1644-c098-431a-bc11-3447d2f5b984" providerId="ADAL" clId="{4B39A119-8846-4414-BC6F-250ABFB27552}" dt="2021-04-13T16:45:03.700" v="934" actId="207"/>
          <ac:spMkLst>
            <pc:docMk/>
            <pc:sldMk cId="2593999770" sldId="280"/>
            <ac:spMk id="38" creationId="{D9602ADB-2072-45AD-A5CB-51088E0F8D1E}"/>
          </ac:spMkLst>
        </pc:spChg>
        <pc:cxnChg chg="add mod">
          <ac:chgData name="Johnston, Derek A" userId="e7ec1644-c098-431a-bc11-3447d2f5b984" providerId="ADAL" clId="{4B39A119-8846-4414-BC6F-250ABFB27552}" dt="2021-04-13T16:44:59.959" v="933" actId="208"/>
          <ac:cxnSpMkLst>
            <pc:docMk/>
            <pc:sldMk cId="2593999770" sldId="280"/>
            <ac:cxnSpMk id="28" creationId="{AFECBA94-C03F-40AE-B54B-265E61C54EB1}"/>
          </ac:cxnSpMkLst>
        </pc:cxnChg>
        <pc:cxnChg chg="add mod">
          <ac:chgData name="Johnston, Derek A" userId="e7ec1644-c098-431a-bc11-3447d2f5b984" providerId="ADAL" clId="{4B39A119-8846-4414-BC6F-250ABFB27552}" dt="2021-04-13T16:44:51.400" v="931" actId="208"/>
          <ac:cxnSpMkLst>
            <pc:docMk/>
            <pc:sldMk cId="2593999770" sldId="280"/>
            <ac:cxnSpMk id="32" creationId="{6E11AC2B-DD5F-4607-B0AF-583A5AE88EBF}"/>
          </ac:cxnSpMkLst>
        </pc:cxnChg>
      </pc:sldChg>
      <pc:sldChg chg="modSp add mod">
        <pc:chgData name="Johnston, Derek A" userId="e7ec1644-c098-431a-bc11-3447d2f5b984" providerId="ADAL" clId="{4B39A119-8846-4414-BC6F-250ABFB27552}" dt="2021-04-13T16:45:19.318" v="939" actId="207"/>
        <pc:sldMkLst>
          <pc:docMk/>
          <pc:sldMk cId="3502450118" sldId="281"/>
        </pc:sldMkLst>
        <pc:spChg chg="mod">
          <ac:chgData name="Johnston, Derek A" userId="e7ec1644-c098-431a-bc11-3447d2f5b984" providerId="ADAL" clId="{4B39A119-8846-4414-BC6F-250ABFB27552}" dt="2021-04-13T16:45:16.497" v="938" actId="207"/>
          <ac:spMkLst>
            <pc:docMk/>
            <pc:sldMk cId="3502450118" sldId="281"/>
            <ac:spMk id="35" creationId="{E3EEE5CE-24EA-429B-971D-EB81E8A1E468}"/>
          </ac:spMkLst>
        </pc:spChg>
        <pc:spChg chg="mod">
          <ac:chgData name="Johnston, Derek A" userId="e7ec1644-c098-431a-bc11-3447d2f5b984" providerId="ADAL" clId="{4B39A119-8846-4414-BC6F-250ABFB27552}" dt="2021-04-13T16:45:19.318" v="939" actId="207"/>
          <ac:spMkLst>
            <pc:docMk/>
            <pc:sldMk cId="3502450118" sldId="281"/>
            <ac:spMk id="38" creationId="{D9602ADB-2072-45AD-A5CB-51088E0F8D1E}"/>
          </ac:spMkLst>
        </pc:spChg>
        <pc:cxnChg chg="mod">
          <ac:chgData name="Johnston, Derek A" userId="e7ec1644-c098-431a-bc11-3447d2f5b984" providerId="ADAL" clId="{4B39A119-8846-4414-BC6F-250ABFB27552}" dt="2021-04-13T16:45:11.024" v="936" actId="208"/>
          <ac:cxnSpMkLst>
            <pc:docMk/>
            <pc:sldMk cId="3502450118" sldId="281"/>
            <ac:cxnSpMk id="28" creationId="{AFECBA94-C03F-40AE-B54B-265E61C54EB1}"/>
          </ac:cxnSpMkLst>
        </pc:cxnChg>
        <pc:cxnChg chg="mod">
          <ac:chgData name="Johnston, Derek A" userId="e7ec1644-c098-431a-bc11-3447d2f5b984" providerId="ADAL" clId="{4B39A119-8846-4414-BC6F-250ABFB27552}" dt="2021-04-13T16:45:12.966" v="937" actId="208"/>
          <ac:cxnSpMkLst>
            <pc:docMk/>
            <pc:sldMk cId="3502450118" sldId="281"/>
            <ac:cxnSpMk id="32" creationId="{6E11AC2B-DD5F-4607-B0AF-583A5AE88EBF}"/>
          </ac:cxnSpMkLst>
        </pc:cxnChg>
      </pc:sldChg>
      <pc:sldChg chg="add del">
        <pc:chgData name="Johnston, Derek A" userId="e7ec1644-c098-431a-bc11-3447d2f5b984" providerId="ADAL" clId="{4B39A119-8846-4414-BC6F-250ABFB27552}" dt="2021-04-13T16:43:38.857" v="915"/>
        <pc:sldMkLst>
          <pc:docMk/>
          <pc:sldMk cId="3652363599" sldId="281"/>
        </pc:sldMkLst>
      </pc:sldChg>
      <pc:sldChg chg="addSp delSp modSp new mod setBg">
        <pc:chgData name="Johnston, Derek A" userId="e7ec1644-c098-431a-bc11-3447d2f5b984" providerId="ADAL" clId="{4B39A119-8846-4414-BC6F-250ABFB27552}" dt="2021-04-13T20:23:43.766" v="2230" actId="26606"/>
        <pc:sldMkLst>
          <pc:docMk/>
          <pc:sldMk cId="36856499" sldId="282"/>
        </pc:sldMkLst>
        <pc:spChg chg="mod">
          <ac:chgData name="Johnston, Derek A" userId="e7ec1644-c098-431a-bc11-3447d2f5b984" providerId="ADAL" clId="{4B39A119-8846-4414-BC6F-250ABFB27552}" dt="2021-04-13T20:23:43.766" v="2230" actId="26606"/>
          <ac:spMkLst>
            <pc:docMk/>
            <pc:sldMk cId="36856499" sldId="282"/>
            <ac:spMk id="2" creationId="{F5479E6E-2298-49FF-87F7-1AB2A4DDDD60}"/>
          </ac:spMkLst>
        </pc:spChg>
        <pc:spChg chg="mod">
          <ac:chgData name="Johnston, Derek A" userId="e7ec1644-c098-431a-bc11-3447d2f5b984" providerId="ADAL" clId="{4B39A119-8846-4414-BC6F-250ABFB27552}" dt="2021-04-13T20:23:43.766" v="2230" actId="26606"/>
          <ac:spMkLst>
            <pc:docMk/>
            <pc:sldMk cId="36856499" sldId="282"/>
            <ac:spMk id="3" creationId="{27D608EC-298E-466D-9D00-ABC814363465}"/>
          </ac:spMkLst>
        </pc:spChg>
        <pc:spChg chg="mod">
          <ac:chgData name="Johnston, Derek A" userId="e7ec1644-c098-431a-bc11-3447d2f5b984" providerId="ADAL" clId="{4B39A119-8846-4414-BC6F-250ABFB27552}" dt="2021-04-13T20:23:43.766" v="2230" actId="26606"/>
          <ac:spMkLst>
            <pc:docMk/>
            <pc:sldMk cId="36856499" sldId="282"/>
            <ac:spMk id="4" creationId="{00F0A738-F19F-4571-8545-D68DF4E5FEB4}"/>
          </ac:spMkLst>
        </pc:spChg>
        <pc:spChg chg="add del">
          <ac:chgData name="Johnston, Derek A" userId="e7ec1644-c098-431a-bc11-3447d2f5b984" providerId="ADAL" clId="{4B39A119-8846-4414-BC6F-250ABFB27552}" dt="2021-04-13T20:23:43.766" v="2229" actId="26606"/>
          <ac:spMkLst>
            <pc:docMk/>
            <pc:sldMk cId="36856499" sldId="282"/>
            <ac:spMk id="9" creationId="{6F5A5072-7B47-4D32-B52A-4EBBF590B8A5}"/>
          </ac:spMkLst>
        </pc:spChg>
        <pc:spChg chg="add">
          <ac:chgData name="Johnston, Derek A" userId="e7ec1644-c098-431a-bc11-3447d2f5b984" providerId="ADAL" clId="{4B39A119-8846-4414-BC6F-250ABFB27552}" dt="2021-04-13T20:23:43.766" v="2230" actId="26606"/>
          <ac:spMkLst>
            <pc:docMk/>
            <pc:sldMk cId="36856499" sldId="282"/>
            <ac:spMk id="10" creationId="{71B2258F-86CA-4D4D-8270-BC05FCDEBFB3}"/>
          </ac:spMkLst>
        </pc:spChg>
        <pc:spChg chg="add del">
          <ac:chgData name="Johnston, Derek A" userId="e7ec1644-c098-431a-bc11-3447d2f5b984" providerId="ADAL" clId="{4B39A119-8846-4414-BC6F-250ABFB27552}" dt="2021-04-13T20:23:43.766" v="2229" actId="26606"/>
          <ac:spMkLst>
            <pc:docMk/>
            <pc:sldMk cId="36856499" sldId="282"/>
            <ac:spMk id="11" creationId="{9715DAF0-AE1B-46C9-8A6B-DB2AA05AB91D}"/>
          </ac:spMkLst>
        </pc:spChg>
        <pc:spChg chg="add del">
          <ac:chgData name="Johnston, Derek A" userId="e7ec1644-c098-431a-bc11-3447d2f5b984" providerId="ADAL" clId="{4B39A119-8846-4414-BC6F-250ABFB27552}" dt="2021-04-13T20:23:43.766" v="2229" actId="26606"/>
          <ac:spMkLst>
            <pc:docMk/>
            <pc:sldMk cId="36856499" sldId="282"/>
            <ac:spMk id="13" creationId="{6016219D-510E-4184-9090-6D5578A87BD1}"/>
          </ac:spMkLst>
        </pc:spChg>
        <pc:spChg chg="add del">
          <ac:chgData name="Johnston, Derek A" userId="e7ec1644-c098-431a-bc11-3447d2f5b984" providerId="ADAL" clId="{4B39A119-8846-4414-BC6F-250ABFB27552}" dt="2021-04-13T20:23:43.766" v="2229" actId="26606"/>
          <ac:spMkLst>
            <pc:docMk/>
            <pc:sldMk cId="36856499" sldId="282"/>
            <ac:spMk id="15" creationId="{AFF4A713-7B75-4B21-90D7-5AB19547C728}"/>
          </ac:spMkLst>
        </pc:spChg>
        <pc:spChg chg="add del">
          <ac:chgData name="Johnston, Derek A" userId="e7ec1644-c098-431a-bc11-3447d2f5b984" providerId="ADAL" clId="{4B39A119-8846-4414-BC6F-250ABFB27552}" dt="2021-04-13T20:23:43.766" v="2229" actId="26606"/>
          <ac:spMkLst>
            <pc:docMk/>
            <pc:sldMk cId="36856499" sldId="282"/>
            <ac:spMk id="17" creationId="{DC631C0B-6DA6-4E57-8231-CE32B3434A7E}"/>
          </ac:spMkLst>
        </pc:spChg>
        <pc:spChg chg="add del">
          <ac:chgData name="Johnston, Derek A" userId="e7ec1644-c098-431a-bc11-3447d2f5b984" providerId="ADAL" clId="{4B39A119-8846-4414-BC6F-250ABFB27552}" dt="2021-04-13T20:23:43.766" v="2229" actId="26606"/>
          <ac:spMkLst>
            <pc:docMk/>
            <pc:sldMk cId="36856499" sldId="282"/>
            <ac:spMk id="19" creationId="{C29501E6-A978-4A61-9689-9085AF97A53A}"/>
          </ac:spMkLst>
        </pc:spChg>
        <pc:picChg chg="add">
          <ac:chgData name="Johnston, Derek A" userId="e7ec1644-c098-431a-bc11-3447d2f5b984" providerId="ADAL" clId="{4B39A119-8846-4414-BC6F-250ABFB27552}" dt="2021-04-13T20:23:43.766" v="2230" actId="26606"/>
          <ac:picMkLst>
            <pc:docMk/>
            <pc:sldMk cId="36856499" sldId="282"/>
            <ac:picMk id="6" creationId="{CE4B04DF-1B5A-4F8F-A1AD-7BB6B5AAB48C}"/>
          </ac:picMkLst>
        </pc:picChg>
      </pc:sldChg>
      <pc:sldChg chg="addSp modSp new mod setBg">
        <pc:chgData name="Johnston, Derek A" userId="e7ec1644-c098-431a-bc11-3447d2f5b984" providerId="ADAL" clId="{4B39A119-8846-4414-BC6F-250ABFB27552}" dt="2021-04-13T20:23:52.546" v="2232" actId="26606"/>
        <pc:sldMkLst>
          <pc:docMk/>
          <pc:sldMk cId="766191364" sldId="283"/>
        </pc:sldMkLst>
        <pc:spChg chg="mod">
          <ac:chgData name="Johnston, Derek A" userId="e7ec1644-c098-431a-bc11-3447d2f5b984" providerId="ADAL" clId="{4B39A119-8846-4414-BC6F-250ABFB27552}" dt="2021-04-13T20:23:52.546" v="2232" actId="26606"/>
          <ac:spMkLst>
            <pc:docMk/>
            <pc:sldMk cId="766191364" sldId="283"/>
            <ac:spMk id="2" creationId="{225ECFF3-CB95-4089-B086-D74E193E427D}"/>
          </ac:spMkLst>
        </pc:spChg>
        <pc:spChg chg="mod">
          <ac:chgData name="Johnston, Derek A" userId="e7ec1644-c098-431a-bc11-3447d2f5b984" providerId="ADAL" clId="{4B39A119-8846-4414-BC6F-250ABFB27552}" dt="2021-04-13T20:23:52.546" v="2232" actId="26606"/>
          <ac:spMkLst>
            <pc:docMk/>
            <pc:sldMk cId="766191364" sldId="283"/>
            <ac:spMk id="3" creationId="{0EC7A9B9-0FEE-4D21-B0A7-BF9E3E2EF286}"/>
          </ac:spMkLst>
        </pc:spChg>
        <pc:spChg chg="mod">
          <ac:chgData name="Johnston, Derek A" userId="e7ec1644-c098-431a-bc11-3447d2f5b984" providerId="ADAL" clId="{4B39A119-8846-4414-BC6F-250ABFB27552}" dt="2021-04-13T20:23:52.546" v="2232" actId="26606"/>
          <ac:spMkLst>
            <pc:docMk/>
            <pc:sldMk cId="766191364" sldId="283"/>
            <ac:spMk id="4" creationId="{866F4964-F4FF-481A-8BAF-766AB63DDC5A}"/>
          </ac:spMkLst>
        </pc:spChg>
        <pc:spChg chg="add">
          <ac:chgData name="Johnston, Derek A" userId="e7ec1644-c098-431a-bc11-3447d2f5b984" providerId="ADAL" clId="{4B39A119-8846-4414-BC6F-250ABFB27552}" dt="2021-04-13T20:23:52.546" v="2232" actId="26606"/>
          <ac:spMkLst>
            <pc:docMk/>
            <pc:sldMk cId="766191364" sldId="283"/>
            <ac:spMk id="10" creationId="{71B2258F-86CA-4D4D-8270-BC05FCDEBFB3}"/>
          </ac:spMkLst>
        </pc:spChg>
        <pc:picChg chg="add">
          <ac:chgData name="Johnston, Derek A" userId="e7ec1644-c098-431a-bc11-3447d2f5b984" providerId="ADAL" clId="{4B39A119-8846-4414-BC6F-250ABFB27552}" dt="2021-04-13T20:23:52.546" v="2232" actId="26606"/>
          <ac:picMkLst>
            <pc:docMk/>
            <pc:sldMk cId="766191364" sldId="283"/>
            <ac:picMk id="6" creationId="{3CA19BA9-4DD8-471B-A440-9694DAA22D05}"/>
          </ac:picMkLst>
        </pc:picChg>
      </pc:sldChg>
      <pc:sldChg chg="addSp delSp modSp new mod">
        <pc:chgData name="Johnston, Derek A" userId="e7ec1644-c098-431a-bc11-3447d2f5b984" providerId="ADAL" clId="{4B39A119-8846-4414-BC6F-250ABFB27552}" dt="2021-04-13T17:41:17.516" v="1074" actId="14734"/>
        <pc:sldMkLst>
          <pc:docMk/>
          <pc:sldMk cId="3657577729" sldId="284"/>
        </pc:sldMkLst>
        <pc:graphicFrameChg chg="add del mod modGraphic">
          <ac:chgData name="Johnston, Derek A" userId="e7ec1644-c098-431a-bc11-3447d2f5b984" providerId="ADAL" clId="{4B39A119-8846-4414-BC6F-250ABFB27552}" dt="2021-04-13T17:41:17.516" v="1074" actId="14734"/>
          <ac:graphicFrameMkLst>
            <pc:docMk/>
            <pc:sldMk cId="3657577729" sldId="284"/>
            <ac:graphicFrameMk id="6" creationId="{1D58D58D-FA90-49E8-8A31-67B1708984D6}"/>
          </ac:graphicFrameMkLst>
        </pc:graphicFrameChg>
        <pc:picChg chg="add mod">
          <ac:chgData name="Johnston, Derek A" userId="e7ec1644-c098-431a-bc11-3447d2f5b984" providerId="ADAL" clId="{4B39A119-8846-4414-BC6F-250ABFB27552}" dt="2021-04-13T17:38:01.033" v="1021" actId="1076"/>
          <ac:picMkLst>
            <pc:docMk/>
            <pc:sldMk cId="3657577729" sldId="284"/>
            <ac:picMk id="5" creationId="{E4FBEB08-B372-435A-90D9-F26EFBAE3558}"/>
          </ac:picMkLst>
        </pc:picChg>
      </pc:sldChg>
      <pc:sldChg chg="modSp add mod">
        <pc:chgData name="Johnston, Derek A" userId="e7ec1644-c098-431a-bc11-3447d2f5b984" providerId="ADAL" clId="{4B39A119-8846-4414-BC6F-250ABFB27552}" dt="2021-04-13T17:41:00.463" v="1065" actId="14734"/>
        <pc:sldMkLst>
          <pc:docMk/>
          <pc:sldMk cId="717634230" sldId="285"/>
        </pc:sldMkLst>
        <pc:graphicFrameChg chg="mod modGraphic">
          <ac:chgData name="Johnston, Derek A" userId="e7ec1644-c098-431a-bc11-3447d2f5b984" providerId="ADAL" clId="{4B39A119-8846-4414-BC6F-250ABFB27552}" dt="2021-04-13T17:41:00.463" v="1065" actId="14734"/>
          <ac:graphicFrameMkLst>
            <pc:docMk/>
            <pc:sldMk cId="717634230" sldId="285"/>
            <ac:graphicFrameMk id="6" creationId="{1D58D58D-FA90-49E8-8A31-67B1708984D6}"/>
          </ac:graphicFrameMkLst>
        </pc:graphicFrameChg>
      </pc:sldChg>
      <pc:sldChg chg="modSp add del">
        <pc:chgData name="Johnston, Derek A" userId="e7ec1644-c098-431a-bc11-3447d2f5b984" providerId="ADAL" clId="{4B39A119-8846-4414-BC6F-250ABFB27552}" dt="2021-04-13T17:40:18.069" v="1037" actId="47"/>
        <pc:sldMkLst>
          <pc:docMk/>
          <pc:sldMk cId="3204046678" sldId="285"/>
        </pc:sldMkLst>
        <pc:graphicFrameChg chg="mod">
          <ac:chgData name="Johnston, Derek A" userId="e7ec1644-c098-431a-bc11-3447d2f5b984" providerId="ADAL" clId="{4B39A119-8846-4414-BC6F-250ABFB27552}" dt="2021-04-13T17:39:11.019" v="1032"/>
          <ac:graphicFrameMkLst>
            <pc:docMk/>
            <pc:sldMk cId="3204046678" sldId="285"/>
            <ac:graphicFrameMk id="6" creationId="{1D58D58D-FA90-49E8-8A31-67B1708984D6}"/>
          </ac:graphicFrameMkLst>
        </pc:graphicFrameChg>
      </pc:sldChg>
      <pc:sldChg chg="modSp add mod">
        <pc:chgData name="Johnston, Derek A" userId="e7ec1644-c098-431a-bc11-3447d2f5b984" providerId="ADAL" clId="{4B39A119-8846-4414-BC6F-250ABFB27552}" dt="2021-04-13T17:41:29.550" v="1076"/>
        <pc:sldMkLst>
          <pc:docMk/>
          <pc:sldMk cId="219335543" sldId="286"/>
        </pc:sldMkLst>
        <pc:graphicFrameChg chg="mod modGraphic">
          <ac:chgData name="Johnston, Derek A" userId="e7ec1644-c098-431a-bc11-3447d2f5b984" providerId="ADAL" clId="{4B39A119-8846-4414-BC6F-250ABFB27552}" dt="2021-04-13T17:41:29.550" v="1076"/>
          <ac:graphicFrameMkLst>
            <pc:docMk/>
            <pc:sldMk cId="219335543" sldId="286"/>
            <ac:graphicFrameMk id="6" creationId="{1D58D58D-FA90-49E8-8A31-67B1708984D6}"/>
          </ac:graphicFrameMkLst>
        </pc:graphicFrameChg>
      </pc:sldChg>
      <pc:sldChg chg="modSp add">
        <pc:chgData name="Johnston, Derek A" userId="e7ec1644-c098-431a-bc11-3447d2f5b984" providerId="ADAL" clId="{4B39A119-8846-4414-BC6F-250ABFB27552}" dt="2021-04-13T17:41:52.150" v="1079"/>
        <pc:sldMkLst>
          <pc:docMk/>
          <pc:sldMk cId="1294704814" sldId="287"/>
        </pc:sldMkLst>
        <pc:graphicFrameChg chg="mod">
          <ac:chgData name="Johnston, Derek A" userId="e7ec1644-c098-431a-bc11-3447d2f5b984" providerId="ADAL" clId="{4B39A119-8846-4414-BC6F-250ABFB27552}" dt="2021-04-13T17:41:52.150" v="1079"/>
          <ac:graphicFrameMkLst>
            <pc:docMk/>
            <pc:sldMk cId="1294704814" sldId="287"/>
            <ac:graphicFrameMk id="6" creationId="{1D58D58D-FA90-49E8-8A31-67B1708984D6}"/>
          </ac:graphicFrameMkLst>
        </pc:graphicFrameChg>
      </pc:sldChg>
      <pc:sldChg chg="modSp add">
        <pc:chgData name="Johnston, Derek A" userId="e7ec1644-c098-431a-bc11-3447d2f5b984" providerId="ADAL" clId="{4B39A119-8846-4414-BC6F-250ABFB27552}" dt="2021-04-13T17:42:04.266" v="1082"/>
        <pc:sldMkLst>
          <pc:docMk/>
          <pc:sldMk cId="2452444897" sldId="288"/>
        </pc:sldMkLst>
        <pc:graphicFrameChg chg="mod">
          <ac:chgData name="Johnston, Derek A" userId="e7ec1644-c098-431a-bc11-3447d2f5b984" providerId="ADAL" clId="{4B39A119-8846-4414-BC6F-250ABFB27552}" dt="2021-04-13T17:42:04.266" v="1082"/>
          <ac:graphicFrameMkLst>
            <pc:docMk/>
            <pc:sldMk cId="2452444897" sldId="288"/>
            <ac:graphicFrameMk id="6" creationId="{1D58D58D-FA90-49E8-8A31-67B1708984D6}"/>
          </ac:graphicFrameMkLst>
        </pc:graphicFrameChg>
      </pc:sldChg>
      <pc:sldChg chg="addSp modSp new mod setBg">
        <pc:chgData name="Johnston, Derek A" userId="e7ec1644-c098-431a-bc11-3447d2f5b984" providerId="ADAL" clId="{4B39A119-8846-4414-BC6F-250ABFB27552}" dt="2021-04-13T20:24:00.957" v="2234" actId="26606"/>
        <pc:sldMkLst>
          <pc:docMk/>
          <pc:sldMk cId="1496987772" sldId="289"/>
        </pc:sldMkLst>
        <pc:spChg chg="mod">
          <ac:chgData name="Johnston, Derek A" userId="e7ec1644-c098-431a-bc11-3447d2f5b984" providerId="ADAL" clId="{4B39A119-8846-4414-BC6F-250ABFB27552}" dt="2021-04-13T20:24:00.957" v="2234" actId="26606"/>
          <ac:spMkLst>
            <pc:docMk/>
            <pc:sldMk cId="1496987772" sldId="289"/>
            <ac:spMk id="2" creationId="{63CA0175-FF38-41D4-AB2A-D3ABB1B1D443}"/>
          </ac:spMkLst>
        </pc:spChg>
        <pc:spChg chg="mod">
          <ac:chgData name="Johnston, Derek A" userId="e7ec1644-c098-431a-bc11-3447d2f5b984" providerId="ADAL" clId="{4B39A119-8846-4414-BC6F-250ABFB27552}" dt="2021-04-13T20:24:00.957" v="2234" actId="26606"/>
          <ac:spMkLst>
            <pc:docMk/>
            <pc:sldMk cId="1496987772" sldId="289"/>
            <ac:spMk id="3" creationId="{F653BA85-5A58-438D-A474-5EA158F92090}"/>
          </ac:spMkLst>
        </pc:spChg>
        <pc:spChg chg="mod">
          <ac:chgData name="Johnston, Derek A" userId="e7ec1644-c098-431a-bc11-3447d2f5b984" providerId="ADAL" clId="{4B39A119-8846-4414-BC6F-250ABFB27552}" dt="2021-04-13T20:24:00.957" v="2234" actId="26606"/>
          <ac:spMkLst>
            <pc:docMk/>
            <pc:sldMk cId="1496987772" sldId="289"/>
            <ac:spMk id="4" creationId="{E176E50E-D851-4C9D-A7BE-99D0711DFB05}"/>
          </ac:spMkLst>
        </pc:spChg>
        <pc:spChg chg="add">
          <ac:chgData name="Johnston, Derek A" userId="e7ec1644-c098-431a-bc11-3447d2f5b984" providerId="ADAL" clId="{4B39A119-8846-4414-BC6F-250ABFB27552}" dt="2021-04-13T20:24:00.957" v="2234" actId="26606"/>
          <ac:spMkLst>
            <pc:docMk/>
            <pc:sldMk cId="1496987772" sldId="289"/>
            <ac:spMk id="10" creationId="{71B2258F-86CA-4D4D-8270-BC05FCDEBFB3}"/>
          </ac:spMkLst>
        </pc:spChg>
        <pc:picChg chg="add">
          <ac:chgData name="Johnston, Derek A" userId="e7ec1644-c098-431a-bc11-3447d2f5b984" providerId="ADAL" clId="{4B39A119-8846-4414-BC6F-250ABFB27552}" dt="2021-04-13T20:24:00.957" v="2234" actId="26606"/>
          <ac:picMkLst>
            <pc:docMk/>
            <pc:sldMk cId="1496987772" sldId="289"/>
            <ac:picMk id="6" creationId="{F8D4EDBB-5804-431E-A4DA-07E43F8F30E0}"/>
          </ac:picMkLst>
        </pc:picChg>
      </pc:sldChg>
      <pc:sldChg chg="addSp modSp new mod">
        <pc:chgData name="Johnston, Derek A" userId="e7ec1644-c098-431a-bc11-3447d2f5b984" providerId="ADAL" clId="{4B39A119-8846-4414-BC6F-250ABFB27552}" dt="2021-04-13T17:43:02.479" v="1118" actId="6549"/>
        <pc:sldMkLst>
          <pc:docMk/>
          <pc:sldMk cId="1414412714" sldId="290"/>
        </pc:sldMkLst>
        <pc:spChg chg="add mod">
          <ac:chgData name="Johnston, Derek A" userId="e7ec1644-c098-431a-bc11-3447d2f5b984" providerId="ADAL" clId="{4B39A119-8846-4414-BC6F-250ABFB27552}" dt="2021-04-13T17:42:40.630" v="1112"/>
          <ac:spMkLst>
            <pc:docMk/>
            <pc:sldMk cId="1414412714" sldId="290"/>
            <ac:spMk id="4" creationId="{E2A3D8BD-B108-45C0-B40E-AF5E5EE63343}"/>
          </ac:spMkLst>
        </pc:spChg>
        <pc:spChg chg="add mod">
          <ac:chgData name="Johnston, Derek A" userId="e7ec1644-c098-431a-bc11-3447d2f5b984" providerId="ADAL" clId="{4B39A119-8846-4414-BC6F-250ABFB27552}" dt="2021-04-13T17:42:45.156" v="1113"/>
          <ac:spMkLst>
            <pc:docMk/>
            <pc:sldMk cId="1414412714" sldId="290"/>
            <ac:spMk id="5" creationId="{7ED6A983-170B-4862-AD27-4C5AC5DDE2D6}"/>
          </ac:spMkLst>
        </pc:spChg>
        <pc:graphicFrameChg chg="add mod">
          <ac:chgData name="Johnston, Derek A" userId="e7ec1644-c098-431a-bc11-3447d2f5b984" providerId="ADAL" clId="{4B39A119-8846-4414-BC6F-250ABFB27552}" dt="2021-04-13T17:42:54.773" v="1115" actId="1076"/>
          <ac:graphicFrameMkLst>
            <pc:docMk/>
            <pc:sldMk cId="1414412714" sldId="290"/>
            <ac:graphicFrameMk id="6" creationId="{AED68E96-18DE-43AA-825A-E61ED2920DF8}"/>
          </ac:graphicFrameMkLst>
        </pc:graphicFrameChg>
        <pc:graphicFrameChg chg="add mod">
          <ac:chgData name="Johnston, Derek A" userId="e7ec1644-c098-431a-bc11-3447d2f5b984" providerId="ADAL" clId="{4B39A119-8846-4414-BC6F-250ABFB27552}" dt="2021-04-13T17:43:02.479" v="1118" actId="6549"/>
          <ac:graphicFrameMkLst>
            <pc:docMk/>
            <pc:sldMk cId="1414412714" sldId="290"/>
            <ac:graphicFrameMk id="7" creationId="{C75EE5F7-D2AB-41F3-8E60-80342B080FE9}"/>
          </ac:graphicFrameMkLst>
        </pc:graphicFrameChg>
      </pc:sldChg>
      <pc:sldChg chg="modSp add mod">
        <pc:chgData name="Johnston, Derek A" userId="e7ec1644-c098-431a-bc11-3447d2f5b984" providerId="ADAL" clId="{4B39A119-8846-4414-BC6F-250ABFB27552}" dt="2021-04-13T17:44:03.415" v="1158" actId="20577"/>
        <pc:sldMkLst>
          <pc:docMk/>
          <pc:sldMk cId="346195468" sldId="291"/>
        </pc:sldMkLst>
        <pc:graphicFrameChg chg="modGraphic">
          <ac:chgData name="Johnston, Derek A" userId="e7ec1644-c098-431a-bc11-3447d2f5b984" providerId="ADAL" clId="{4B39A119-8846-4414-BC6F-250ABFB27552}" dt="2021-04-13T17:44:03.415" v="1158" actId="20577"/>
          <ac:graphicFrameMkLst>
            <pc:docMk/>
            <pc:sldMk cId="346195468" sldId="291"/>
            <ac:graphicFrameMk id="7" creationId="{C75EE5F7-D2AB-41F3-8E60-80342B080FE9}"/>
          </ac:graphicFrameMkLst>
        </pc:graphicFrameChg>
      </pc:sldChg>
      <pc:sldChg chg="modSp add mod">
        <pc:chgData name="Johnston, Derek A" userId="e7ec1644-c098-431a-bc11-3447d2f5b984" providerId="ADAL" clId="{4B39A119-8846-4414-BC6F-250ABFB27552}" dt="2021-04-13T17:43:59.554" v="1154" actId="20577"/>
        <pc:sldMkLst>
          <pc:docMk/>
          <pc:sldMk cId="1485895261" sldId="292"/>
        </pc:sldMkLst>
        <pc:graphicFrameChg chg="modGraphic">
          <ac:chgData name="Johnston, Derek A" userId="e7ec1644-c098-431a-bc11-3447d2f5b984" providerId="ADAL" clId="{4B39A119-8846-4414-BC6F-250ABFB27552}" dt="2021-04-13T17:43:59.554" v="1154" actId="20577"/>
          <ac:graphicFrameMkLst>
            <pc:docMk/>
            <pc:sldMk cId="1485895261" sldId="292"/>
            <ac:graphicFrameMk id="7" creationId="{C75EE5F7-D2AB-41F3-8E60-80342B080FE9}"/>
          </ac:graphicFrameMkLst>
        </pc:graphicFrameChg>
      </pc:sldChg>
      <pc:sldChg chg="modSp add mod">
        <pc:chgData name="Johnston, Derek A" userId="e7ec1644-c098-431a-bc11-3447d2f5b984" providerId="ADAL" clId="{4B39A119-8846-4414-BC6F-250ABFB27552}" dt="2021-04-13T17:44:12.903" v="1166" actId="20577"/>
        <pc:sldMkLst>
          <pc:docMk/>
          <pc:sldMk cId="8995406" sldId="293"/>
        </pc:sldMkLst>
        <pc:graphicFrameChg chg="modGraphic">
          <ac:chgData name="Johnston, Derek A" userId="e7ec1644-c098-431a-bc11-3447d2f5b984" providerId="ADAL" clId="{4B39A119-8846-4414-BC6F-250ABFB27552}" dt="2021-04-13T17:44:12.903" v="1166" actId="20577"/>
          <ac:graphicFrameMkLst>
            <pc:docMk/>
            <pc:sldMk cId="8995406" sldId="293"/>
            <ac:graphicFrameMk id="7" creationId="{C75EE5F7-D2AB-41F3-8E60-80342B080FE9}"/>
          </ac:graphicFrameMkLst>
        </pc:graphicFrameChg>
      </pc:sldChg>
      <pc:sldChg chg="modSp add mod">
        <pc:chgData name="Johnston, Derek A" userId="e7ec1644-c098-431a-bc11-3447d2f5b984" providerId="ADAL" clId="{4B39A119-8846-4414-BC6F-250ABFB27552}" dt="2021-04-13T17:44:28.123" v="1171" actId="20577"/>
        <pc:sldMkLst>
          <pc:docMk/>
          <pc:sldMk cId="134873388" sldId="294"/>
        </pc:sldMkLst>
        <pc:graphicFrameChg chg="modGraphic">
          <ac:chgData name="Johnston, Derek A" userId="e7ec1644-c098-431a-bc11-3447d2f5b984" providerId="ADAL" clId="{4B39A119-8846-4414-BC6F-250ABFB27552}" dt="2021-04-13T17:44:28.123" v="1171" actId="20577"/>
          <ac:graphicFrameMkLst>
            <pc:docMk/>
            <pc:sldMk cId="134873388" sldId="294"/>
            <ac:graphicFrameMk id="7" creationId="{C75EE5F7-D2AB-41F3-8E60-80342B080FE9}"/>
          </ac:graphicFrameMkLst>
        </pc:graphicFrameChg>
      </pc:sldChg>
      <pc:sldChg chg="modSp add mod">
        <pc:chgData name="Johnston, Derek A" userId="e7ec1644-c098-431a-bc11-3447d2f5b984" providerId="ADAL" clId="{4B39A119-8846-4414-BC6F-250ABFB27552}" dt="2021-04-13T17:44:36.655" v="1176" actId="20577"/>
        <pc:sldMkLst>
          <pc:docMk/>
          <pc:sldMk cId="1334088745" sldId="295"/>
        </pc:sldMkLst>
        <pc:graphicFrameChg chg="modGraphic">
          <ac:chgData name="Johnston, Derek A" userId="e7ec1644-c098-431a-bc11-3447d2f5b984" providerId="ADAL" clId="{4B39A119-8846-4414-BC6F-250ABFB27552}" dt="2021-04-13T17:44:36.655" v="1176" actId="20577"/>
          <ac:graphicFrameMkLst>
            <pc:docMk/>
            <pc:sldMk cId="1334088745" sldId="295"/>
            <ac:graphicFrameMk id="7" creationId="{C75EE5F7-D2AB-41F3-8E60-80342B080FE9}"/>
          </ac:graphicFrameMkLst>
        </pc:graphicFrameChg>
      </pc:sldChg>
      <pc:sldChg chg="addSp modSp new mod setBg">
        <pc:chgData name="Johnston, Derek A" userId="e7ec1644-c098-431a-bc11-3447d2f5b984" providerId="ADAL" clId="{4B39A119-8846-4414-BC6F-250ABFB27552}" dt="2021-04-13T20:24:09.457" v="2236" actId="26606"/>
        <pc:sldMkLst>
          <pc:docMk/>
          <pc:sldMk cId="108062062" sldId="296"/>
        </pc:sldMkLst>
        <pc:spChg chg="mod">
          <ac:chgData name="Johnston, Derek A" userId="e7ec1644-c098-431a-bc11-3447d2f5b984" providerId="ADAL" clId="{4B39A119-8846-4414-BC6F-250ABFB27552}" dt="2021-04-13T20:24:09.457" v="2236" actId="26606"/>
          <ac:spMkLst>
            <pc:docMk/>
            <pc:sldMk cId="108062062" sldId="296"/>
            <ac:spMk id="2" creationId="{8932F7A9-3270-405C-875F-C0D4CBD7D446}"/>
          </ac:spMkLst>
        </pc:spChg>
        <pc:spChg chg="mod">
          <ac:chgData name="Johnston, Derek A" userId="e7ec1644-c098-431a-bc11-3447d2f5b984" providerId="ADAL" clId="{4B39A119-8846-4414-BC6F-250ABFB27552}" dt="2021-04-13T20:24:09.457" v="2236" actId="26606"/>
          <ac:spMkLst>
            <pc:docMk/>
            <pc:sldMk cId="108062062" sldId="296"/>
            <ac:spMk id="3" creationId="{2752C076-1952-4303-9D2A-9F96E2504E02}"/>
          </ac:spMkLst>
        </pc:spChg>
        <pc:spChg chg="mod">
          <ac:chgData name="Johnston, Derek A" userId="e7ec1644-c098-431a-bc11-3447d2f5b984" providerId="ADAL" clId="{4B39A119-8846-4414-BC6F-250ABFB27552}" dt="2021-04-13T20:24:09.457" v="2236" actId="26606"/>
          <ac:spMkLst>
            <pc:docMk/>
            <pc:sldMk cId="108062062" sldId="296"/>
            <ac:spMk id="4" creationId="{5DF5A30D-8EE5-4E2F-8518-207368AB6F26}"/>
          </ac:spMkLst>
        </pc:spChg>
        <pc:spChg chg="add">
          <ac:chgData name="Johnston, Derek A" userId="e7ec1644-c098-431a-bc11-3447d2f5b984" providerId="ADAL" clId="{4B39A119-8846-4414-BC6F-250ABFB27552}" dt="2021-04-13T20:24:09.457" v="2236" actId="26606"/>
          <ac:spMkLst>
            <pc:docMk/>
            <pc:sldMk cId="108062062" sldId="296"/>
            <ac:spMk id="10" creationId="{71B2258F-86CA-4D4D-8270-BC05FCDEBFB3}"/>
          </ac:spMkLst>
        </pc:spChg>
        <pc:picChg chg="add">
          <ac:chgData name="Johnston, Derek A" userId="e7ec1644-c098-431a-bc11-3447d2f5b984" providerId="ADAL" clId="{4B39A119-8846-4414-BC6F-250ABFB27552}" dt="2021-04-13T20:24:09.457" v="2236" actId="26606"/>
          <ac:picMkLst>
            <pc:docMk/>
            <pc:sldMk cId="108062062" sldId="296"/>
            <ac:picMk id="6" creationId="{860B3449-A8BA-44F4-98B0-98F3BA54D2FC}"/>
          </ac:picMkLst>
        </pc:picChg>
      </pc:sldChg>
      <pc:sldChg chg="addSp delSp modSp new mod">
        <pc:chgData name="Johnston, Derek A" userId="e7ec1644-c098-431a-bc11-3447d2f5b984" providerId="ADAL" clId="{4B39A119-8846-4414-BC6F-250ABFB27552}" dt="2021-04-13T17:49:30.749" v="1246" actId="1076"/>
        <pc:sldMkLst>
          <pc:docMk/>
          <pc:sldMk cId="2474218826" sldId="297"/>
        </pc:sldMkLst>
        <pc:spChg chg="add del mod">
          <ac:chgData name="Johnston, Derek A" userId="e7ec1644-c098-431a-bc11-3447d2f5b984" providerId="ADAL" clId="{4B39A119-8846-4414-BC6F-250ABFB27552}" dt="2021-04-13T17:47:37.317" v="1220" actId="478"/>
          <ac:spMkLst>
            <pc:docMk/>
            <pc:sldMk cId="2474218826" sldId="297"/>
            <ac:spMk id="4" creationId="{C1B5088C-4A87-4D40-865A-C705FC4B0D08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8" creationId="{0248B4E7-BAEE-40D3-85CB-362464AF91DF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9" creationId="{F6E23521-8E25-46E9-A8FD-E960CF55CD6E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10" creationId="{511E81A5-FD14-483D-8D8A-7EDD6D402A96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11" creationId="{8DB2BFBE-0FF4-4756-8351-4D7E1156E9FF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12" creationId="{3901D54E-5293-4BCE-87E1-8E76D8B30E1C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13" creationId="{DBA6773C-DACC-4E62-81E5-262E4CDC1118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14" creationId="{65C5D51F-6BB7-4929-974A-E20ACA7078E3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15" creationId="{7DCB697C-CA2A-44B3-B8FD-8F8847451261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17" creationId="{828B074D-31B1-47EF-8AFD-CC9EEFCE51A0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18" creationId="{5496273D-327C-475D-A9CD-E3969C167225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19" creationId="{B2D81E25-D045-4AC5-9D5B-EF76310CEBA3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20" creationId="{7BA240C3-7731-4024-AA3B-6A716A3CB3AA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21" creationId="{F9375FC6-1119-49C7-A87E-C25D69D06B5E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22" creationId="{B741B5DE-DFAB-497F-9BCF-04CD5CECB767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23" creationId="{ED6D162A-ED0B-4BAD-83A6-715AE01EDB6A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24" creationId="{9E7A16AB-9470-4A94-A302-699EAED052AF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26" creationId="{98B6076B-5907-4B81-B816-3444C6D3ACB6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27" creationId="{8CB6BD66-A1FB-443A-9548-252CF53644E1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28" creationId="{BE32A6B0-194E-4BC2-97E0-337712D1BCDD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29" creationId="{CA9B40B6-A4E7-44E9-A9FE-E822B85A49A0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31" creationId="{AAF4AC86-7D4A-49DE-AD1C-D40EA6CFCEE6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32" creationId="{B257B141-DCA9-474A-95F0-FB80E6E85A68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33" creationId="{2E992161-911B-4593-9EF3-F303B6ECDEA6}"/>
          </ac:spMkLst>
        </pc:spChg>
        <pc:spChg chg="mod">
          <ac:chgData name="Johnston, Derek A" userId="e7ec1644-c098-431a-bc11-3447d2f5b984" providerId="ADAL" clId="{4B39A119-8846-4414-BC6F-250ABFB27552}" dt="2021-04-13T17:47:43.526" v="1223" actId="20577"/>
          <ac:spMkLst>
            <pc:docMk/>
            <pc:sldMk cId="2474218826" sldId="297"/>
            <ac:spMk id="35" creationId="{349F6447-8C85-4022-9518-06F19862063A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36" creationId="{8F1E92EB-3534-40F2-8F79-E4261BA372BA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37" creationId="{C5526F64-9F25-49D0-9003-8F6AB9713864}"/>
          </ac:spMkLst>
        </pc:spChg>
        <pc:spChg chg="mod">
          <ac:chgData name="Johnston, Derek A" userId="e7ec1644-c098-431a-bc11-3447d2f5b984" providerId="ADAL" clId="{4B39A119-8846-4414-BC6F-250ABFB27552}" dt="2021-04-13T17:47:27.546" v="1218"/>
          <ac:spMkLst>
            <pc:docMk/>
            <pc:sldMk cId="2474218826" sldId="297"/>
            <ac:spMk id="38" creationId="{204F901B-4900-4E7B-993A-F049F85F43D7}"/>
          </ac:spMkLst>
        </pc:spChg>
        <pc:spChg chg="mod">
          <ac:chgData name="Johnston, Derek A" userId="e7ec1644-c098-431a-bc11-3447d2f5b984" providerId="ADAL" clId="{4B39A119-8846-4414-BC6F-250ABFB27552}" dt="2021-04-13T17:48:34.330" v="1225"/>
          <ac:spMkLst>
            <pc:docMk/>
            <pc:sldMk cId="2474218826" sldId="297"/>
            <ac:spMk id="45" creationId="{477155E8-EAFD-452A-9431-5F5B39811D20}"/>
          </ac:spMkLst>
        </pc:spChg>
        <pc:spChg chg="mod">
          <ac:chgData name="Johnston, Derek A" userId="e7ec1644-c098-431a-bc11-3447d2f5b984" providerId="ADAL" clId="{4B39A119-8846-4414-BC6F-250ABFB27552}" dt="2021-04-13T17:48:34.330" v="1225"/>
          <ac:spMkLst>
            <pc:docMk/>
            <pc:sldMk cId="2474218826" sldId="297"/>
            <ac:spMk id="48" creationId="{8C726F50-124B-4A23-8527-0A56372020FD}"/>
          </ac:spMkLst>
        </pc:spChg>
        <pc:spChg chg="mod">
          <ac:chgData name="Johnston, Derek A" userId="e7ec1644-c098-431a-bc11-3447d2f5b984" providerId="ADAL" clId="{4B39A119-8846-4414-BC6F-250ABFB27552}" dt="2021-04-13T17:48:34.330" v="1225"/>
          <ac:spMkLst>
            <pc:docMk/>
            <pc:sldMk cId="2474218826" sldId="297"/>
            <ac:spMk id="49" creationId="{C4B8D632-7A96-48E0-92D9-ED711B03850A}"/>
          </ac:spMkLst>
        </pc:spChg>
        <pc:spChg chg="mod">
          <ac:chgData name="Johnston, Derek A" userId="e7ec1644-c098-431a-bc11-3447d2f5b984" providerId="ADAL" clId="{4B39A119-8846-4414-BC6F-250ABFB27552}" dt="2021-04-13T17:48:34.330" v="1225"/>
          <ac:spMkLst>
            <pc:docMk/>
            <pc:sldMk cId="2474218826" sldId="297"/>
            <ac:spMk id="50" creationId="{065FFDD8-C0DE-4501-93BF-B96236722857}"/>
          </ac:spMkLst>
        </pc:spChg>
        <pc:spChg chg="mod">
          <ac:chgData name="Johnston, Derek A" userId="e7ec1644-c098-431a-bc11-3447d2f5b984" providerId="ADAL" clId="{4B39A119-8846-4414-BC6F-250ABFB27552}" dt="2021-04-13T17:48:34.330" v="1225"/>
          <ac:spMkLst>
            <pc:docMk/>
            <pc:sldMk cId="2474218826" sldId="297"/>
            <ac:spMk id="51" creationId="{463FED8F-9D5E-44BA-A6F6-2B2BDF1A7262}"/>
          </ac:spMkLst>
        </pc:spChg>
        <pc:spChg chg="mod">
          <ac:chgData name="Johnston, Derek A" userId="e7ec1644-c098-431a-bc11-3447d2f5b984" providerId="ADAL" clId="{4B39A119-8846-4414-BC6F-250ABFB27552}" dt="2021-04-13T17:48:34.330" v="1225"/>
          <ac:spMkLst>
            <pc:docMk/>
            <pc:sldMk cId="2474218826" sldId="297"/>
            <ac:spMk id="52" creationId="{A13EF17D-66C1-4B1C-8FBF-A3504431DEBC}"/>
          </ac:spMkLst>
        </pc:spChg>
        <pc:spChg chg="mod">
          <ac:chgData name="Johnston, Derek A" userId="e7ec1644-c098-431a-bc11-3447d2f5b984" providerId="ADAL" clId="{4B39A119-8846-4414-BC6F-250ABFB27552}" dt="2021-04-13T17:48:34.330" v="1225"/>
          <ac:spMkLst>
            <pc:docMk/>
            <pc:sldMk cId="2474218826" sldId="297"/>
            <ac:spMk id="53" creationId="{D9B8B9FB-4B68-4112-8668-5F8E0A64AC5A}"/>
          </ac:spMkLst>
        </pc:spChg>
        <pc:spChg chg="mod">
          <ac:chgData name="Johnston, Derek A" userId="e7ec1644-c098-431a-bc11-3447d2f5b984" providerId="ADAL" clId="{4B39A119-8846-4414-BC6F-250ABFB27552}" dt="2021-04-13T17:48:34.330" v="1225"/>
          <ac:spMkLst>
            <pc:docMk/>
            <pc:sldMk cId="2474218826" sldId="297"/>
            <ac:spMk id="54" creationId="{B4C333DE-BF29-42ED-9198-7785FA5287C9}"/>
          </ac:spMkLst>
        </pc:spChg>
        <pc:spChg chg="mod">
          <ac:chgData name="Johnston, Derek A" userId="e7ec1644-c098-431a-bc11-3447d2f5b984" providerId="ADAL" clId="{4B39A119-8846-4414-BC6F-250ABFB27552}" dt="2021-04-13T17:48:34.330" v="1225"/>
          <ac:spMkLst>
            <pc:docMk/>
            <pc:sldMk cId="2474218826" sldId="297"/>
            <ac:spMk id="55" creationId="{A720EE90-61C8-472F-8111-5F7B9C32A788}"/>
          </ac:spMkLst>
        </pc:spChg>
        <pc:spChg chg="mod">
          <ac:chgData name="Johnston, Derek A" userId="e7ec1644-c098-431a-bc11-3447d2f5b984" providerId="ADAL" clId="{4B39A119-8846-4414-BC6F-250ABFB27552}" dt="2021-04-13T17:49:12.526" v="1241" actId="20577"/>
          <ac:spMkLst>
            <pc:docMk/>
            <pc:sldMk cId="2474218826" sldId="297"/>
            <ac:spMk id="56" creationId="{4640AD44-E6BA-46AE-8549-3E48E0B74F43}"/>
          </ac:spMkLst>
        </pc:spChg>
        <pc:spChg chg="mod">
          <ac:chgData name="Johnston, Derek A" userId="e7ec1644-c098-431a-bc11-3447d2f5b984" providerId="ADAL" clId="{4B39A119-8846-4414-BC6F-250ABFB27552}" dt="2021-04-13T17:49:17.029" v="1243" actId="20577"/>
          <ac:spMkLst>
            <pc:docMk/>
            <pc:sldMk cId="2474218826" sldId="297"/>
            <ac:spMk id="57" creationId="{EC6D9B19-11DC-4559-BF35-07B6834F8EE6}"/>
          </ac:spMkLst>
        </pc:spChg>
        <pc:spChg chg="mod">
          <ac:chgData name="Johnston, Derek A" userId="e7ec1644-c098-431a-bc11-3447d2f5b984" providerId="ADAL" clId="{4B39A119-8846-4414-BC6F-250ABFB27552}" dt="2021-04-13T17:48:34.330" v="1225"/>
          <ac:spMkLst>
            <pc:docMk/>
            <pc:sldMk cId="2474218826" sldId="297"/>
            <ac:spMk id="58" creationId="{B325951A-493A-4629-9AFD-4C2E3C804ECA}"/>
          </ac:spMkLst>
        </pc:spChg>
        <pc:spChg chg="mod">
          <ac:chgData name="Johnston, Derek A" userId="e7ec1644-c098-431a-bc11-3447d2f5b984" providerId="ADAL" clId="{4B39A119-8846-4414-BC6F-250ABFB27552}" dt="2021-04-13T17:49:20.949" v="1245" actId="20577"/>
          <ac:spMkLst>
            <pc:docMk/>
            <pc:sldMk cId="2474218826" sldId="297"/>
            <ac:spMk id="59" creationId="{EEA1F0AE-B7C0-4CE0-A29D-65A88912CCA8}"/>
          </ac:spMkLst>
        </pc:spChg>
        <pc:spChg chg="add mod">
          <ac:chgData name="Johnston, Derek A" userId="e7ec1644-c098-431a-bc11-3447d2f5b984" providerId="ADAL" clId="{4B39A119-8846-4414-BC6F-250ABFB27552}" dt="2021-04-13T17:49:05.905" v="1239" actId="164"/>
          <ac:spMkLst>
            <pc:docMk/>
            <pc:sldMk cId="2474218826" sldId="297"/>
            <ac:spMk id="62" creationId="{92D6AAED-0909-4AB9-B5B4-F90469CF18DC}"/>
          </ac:spMkLst>
        </pc:spChg>
        <pc:grpChg chg="add del mod">
          <ac:chgData name="Johnston, Derek A" userId="e7ec1644-c098-431a-bc11-3447d2f5b984" providerId="ADAL" clId="{4B39A119-8846-4414-BC6F-250ABFB27552}" dt="2021-04-13T17:48:07.365" v="1224" actId="478"/>
          <ac:grpSpMkLst>
            <pc:docMk/>
            <pc:sldMk cId="2474218826" sldId="297"/>
            <ac:grpSpMk id="6" creationId="{91206963-A379-4D47-80E9-1E38DE935F83}"/>
          </ac:grpSpMkLst>
        </pc:grpChg>
        <pc:grpChg chg="mod">
          <ac:chgData name="Johnston, Derek A" userId="e7ec1644-c098-431a-bc11-3447d2f5b984" providerId="ADAL" clId="{4B39A119-8846-4414-BC6F-250ABFB27552}" dt="2021-04-13T17:47:27.546" v="1218"/>
          <ac:grpSpMkLst>
            <pc:docMk/>
            <pc:sldMk cId="2474218826" sldId="297"/>
            <ac:grpSpMk id="7" creationId="{A4EB4A9A-AD01-441B-8E38-B9D8D6C2D7EB}"/>
          </ac:grpSpMkLst>
        </pc:grpChg>
        <pc:grpChg chg="mod">
          <ac:chgData name="Johnston, Derek A" userId="e7ec1644-c098-431a-bc11-3447d2f5b984" providerId="ADAL" clId="{4B39A119-8846-4414-BC6F-250ABFB27552}" dt="2021-04-13T17:47:27.546" v="1218"/>
          <ac:grpSpMkLst>
            <pc:docMk/>
            <pc:sldMk cId="2474218826" sldId="297"/>
            <ac:grpSpMk id="16" creationId="{6A15F4A9-4D83-460E-9FE5-D1E31B19146F}"/>
          </ac:grpSpMkLst>
        </pc:grpChg>
        <pc:grpChg chg="mod">
          <ac:chgData name="Johnston, Derek A" userId="e7ec1644-c098-431a-bc11-3447d2f5b984" providerId="ADAL" clId="{4B39A119-8846-4414-BC6F-250ABFB27552}" dt="2021-04-13T17:47:27.546" v="1218"/>
          <ac:grpSpMkLst>
            <pc:docMk/>
            <pc:sldMk cId="2474218826" sldId="297"/>
            <ac:grpSpMk id="25" creationId="{B7B44C86-436D-48C6-86BD-3931C7A8C564}"/>
          </ac:grpSpMkLst>
        </pc:grpChg>
        <pc:grpChg chg="mod">
          <ac:chgData name="Johnston, Derek A" userId="e7ec1644-c098-431a-bc11-3447d2f5b984" providerId="ADAL" clId="{4B39A119-8846-4414-BC6F-250ABFB27552}" dt="2021-04-13T17:47:27.546" v="1218"/>
          <ac:grpSpMkLst>
            <pc:docMk/>
            <pc:sldMk cId="2474218826" sldId="297"/>
            <ac:grpSpMk id="30" creationId="{EF52CE79-0FF0-499E-A091-95D09B813CC6}"/>
          </ac:grpSpMkLst>
        </pc:grpChg>
        <pc:grpChg chg="mod">
          <ac:chgData name="Johnston, Derek A" userId="e7ec1644-c098-431a-bc11-3447d2f5b984" providerId="ADAL" clId="{4B39A119-8846-4414-BC6F-250ABFB27552}" dt="2021-04-13T17:47:27.546" v="1218"/>
          <ac:grpSpMkLst>
            <pc:docMk/>
            <pc:sldMk cId="2474218826" sldId="297"/>
            <ac:grpSpMk id="34" creationId="{5D3C9253-8D80-4A4C-AD20-7D132C452CA8}"/>
          </ac:grpSpMkLst>
        </pc:grpChg>
        <pc:grpChg chg="add mod">
          <ac:chgData name="Johnston, Derek A" userId="e7ec1644-c098-431a-bc11-3447d2f5b984" providerId="ADAL" clId="{4B39A119-8846-4414-BC6F-250ABFB27552}" dt="2021-04-13T17:49:05.905" v="1239" actId="164"/>
          <ac:grpSpMkLst>
            <pc:docMk/>
            <pc:sldMk cId="2474218826" sldId="297"/>
            <ac:grpSpMk id="44" creationId="{4B20D605-491B-42C2-8ED2-D4683162CF92}"/>
          </ac:grpSpMkLst>
        </pc:grpChg>
        <pc:grpChg chg="add mod">
          <ac:chgData name="Johnston, Derek A" userId="e7ec1644-c098-431a-bc11-3447d2f5b984" providerId="ADAL" clId="{4B39A119-8846-4414-BC6F-250ABFB27552}" dt="2021-04-13T17:49:30.749" v="1246" actId="1076"/>
          <ac:grpSpMkLst>
            <pc:docMk/>
            <pc:sldMk cId="2474218826" sldId="297"/>
            <ac:grpSpMk id="63" creationId="{D4D33ACA-3020-4CA9-85F0-D687D282B242}"/>
          </ac:grpSpMkLst>
        </pc:grpChg>
        <pc:graphicFrameChg chg="add mod">
          <ac:chgData name="Johnston, Derek A" userId="e7ec1644-c098-431a-bc11-3447d2f5b984" providerId="ADAL" clId="{4B39A119-8846-4414-BC6F-250ABFB27552}" dt="2021-04-13T17:47:40.653" v="1221" actId="1076"/>
          <ac:graphicFrameMkLst>
            <pc:docMk/>
            <pc:sldMk cId="2474218826" sldId="297"/>
            <ac:graphicFrameMk id="5" creationId="{7D1050C4-A6F5-48D5-9DA8-236B8D80D727}"/>
          </ac:graphicFrameMkLst>
        </pc:graphicFrameChg>
        <pc:cxnChg chg="mod">
          <ac:chgData name="Johnston, Derek A" userId="e7ec1644-c098-431a-bc11-3447d2f5b984" providerId="ADAL" clId="{4B39A119-8846-4414-BC6F-250ABFB27552}" dt="2021-04-13T17:48:07.365" v="1224" actId="478"/>
          <ac:cxnSpMkLst>
            <pc:docMk/>
            <pc:sldMk cId="2474218826" sldId="297"/>
            <ac:cxnSpMk id="39" creationId="{125DC578-22B3-4731-AAEF-9957D8018483}"/>
          </ac:cxnSpMkLst>
        </pc:cxnChg>
        <pc:cxnChg chg="mod">
          <ac:chgData name="Johnston, Derek A" userId="e7ec1644-c098-431a-bc11-3447d2f5b984" providerId="ADAL" clId="{4B39A119-8846-4414-BC6F-250ABFB27552}" dt="2021-04-13T17:48:07.365" v="1224" actId="478"/>
          <ac:cxnSpMkLst>
            <pc:docMk/>
            <pc:sldMk cId="2474218826" sldId="297"/>
            <ac:cxnSpMk id="40" creationId="{12D992D2-92AE-4778-934D-863AFB4FEF47}"/>
          </ac:cxnSpMkLst>
        </pc:cxnChg>
        <pc:cxnChg chg="mod">
          <ac:chgData name="Johnston, Derek A" userId="e7ec1644-c098-431a-bc11-3447d2f5b984" providerId="ADAL" clId="{4B39A119-8846-4414-BC6F-250ABFB27552}" dt="2021-04-13T17:47:27.546" v="1218"/>
          <ac:cxnSpMkLst>
            <pc:docMk/>
            <pc:sldMk cId="2474218826" sldId="297"/>
            <ac:cxnSpMk id="41" creationId="{641D7366-16F2-475D-86EA-D5FF4F9DD86A}"/>
          </ac:cxnSpMkLst>
        </pc:cxnChg>
        <pc:cxnChg chg="mod">
          <ac:chgData name="Johnston, Derek A" userId="e7ec1644-c098-431a-bc11-3447d2f5b984" providerId="ADAL" clId="{4B39A119-8846-4414-BC6F-250ABFB27552}" dt="2021-04-13T17:47:27.546" v="1218"/>
          <ac:cxnSpMkLst>
            <pc:docMk/>
            <pc:sldMk cId="2474218826" sldId="297"/>
            <ac:cxnSpMk id="42" creationId="{65A2E9BA-1F28-48A3-83D0-B7C9957579A7}"/>
          </ac:cxnSpMkLst>
        </pc:cxnChg>
        <pc:cxnChg chg="mod">
          <ac:chgData name="Johnston, Derek A" userId="e7ec1644-c098-431a-bc11-3447d2f5b984" providerId="ADAL" clId="{4B39A119-8846-4414-BC6F-250ABFB27552}" dt="2021-04-13T17:47:27.546" v="1218"/>
          <ac:cxnSpMkLst>
            <pc:docMk/>
            <pc:sldMk cId="2474218826" sldId="297"/>
            <ac:cxnSpMk id="43" creationId="{3F416830-61FD-4384-B813-DD9E5FB62E4A}"/>
          </ac:cxnSpMkLst>
        </pc:cxnChg>
        <pc:cxnChg chg="mod">
          <ac:chgData name="Johnston, Derek A" userId="e7ec1644-c098-431a-bc11-3447d2f5b984" providerId="ADAL" clId="{4B39A119-8846-4414-BC6F-250ABFB27552}" dt="2021-04-13T17:48:34.330" v="1225"/>
          <ac:cxnSpMkLst>
            <pc:docMk/>
            <pc:sldMk cId="2474218826" sldId="297"/>
            <ac:cxnSpMk id="46" creationId="{EDA7630B-0B05-403E-B725-03D13DA7DFFC}"/>
          </ac:cxnSpMkLst>
        </pc:cxnChg>
        <pc:cxnChg chg="mod">
          <ac:chgData name="Johnston, Derek A" userId="e7ec1644-c098-431a-bc11-3447d2f5b984" providerId="ADAL" clId="{4B39A119-8846-4414-BC6F-250ABFB27552}" dt="2021-04-13T17:48:34.330" v="1225"/>
          <ac:cxnSpMkLst>
            <pc:docMk/>
            <pc:sldMk cId="2474218826" sldId="297"/>
            <ac:cxnSpMk id="47" creationId="{709B7319-46A6-4171-9E94-3E70931CFC0A}"/>
          </ac:cxnSpMkLst>
        </pc:cxnChg>
        <pc:cxnChg chg="add mod">
          <ac:chgData name="Johnston, Derek A" userId="e7ec1644-c098-431a-bc11-3447d2f5b984" providerId="ADAL" clId="{4B39A119-8846-4414-BC6F-250ABFB27552}" dt="2021-04-13T17:49:05.905" v="1239" actId="164"/>
          <ac:cxnSpMkLst>
            <pc:docMk/>
            <pc:sldMk cId="2474218826" sldId="297"/>
            <ac:cxnSpMk id="61" creationId="{0CC84B23-3E2D-4C6E-9679-71FE0D260CD4}"/>
          </ac:cxnSpMkLst>
        </pc:cxnChg>
      </pc:sldChg>
      <pc:sldChg chg="addSp modSp add mod">
        <pc:chgData name="Johnston, Derek A" userId="e7ec1644-c098-431a-bc11-3447d2f5b984" providerId="ADAL" clId="{4B39A119-8846-4414-BC6F-250ABFB27552}" dt="2021-04-13T17:50:10.634" v="1270" actId="207"/>
        <pc:sldMkLst>
          <pc:docMk/>
          <pc:sldMk cId="3391980620" sldId="298"/>
        </pc:sldMkLst>
        <pc:spChg chg="add mod">
          <ac:chgData name="Johnston, Derek A" userId="e7ec1644-c098-431a-bc11-3447d2f5b984" providerId="ADAL" clId="{4B39A119-8846-4414-BC6F-250ABFB27552}" dt="2021-04-13T17:49:46.349" v="1251" actId="1582"/>
          <ac:spMkLst>
            <pc:docMk/>
            <pc:sldMk cId="3391980620" sldId="298"/>
            <ac:spMk id="4" creationId="{C84790A6-EA4D-4118-B981-1FCA0401D6D8}"/>
          </ac:spMkLst>
        </pc:spChg>
        <pc:spChg chg="add mod">
          <ac:chgData name="Johnston, Derek A" userId="e7ec1644-c098-431a-bc11-3447d2f5b984" providerId="ADAL" clId="{4B39A119-8846-4414-BC6F-250ABFB27552}" dt="2021-04-13T17:50:10.634" v="1270" actId="207"/>
          <ac:spMkLst>
            <pc:docMk/>
            <pc:sldMk cId="3391980620" sldId="298"/>
            <ac:spMk id="6" creationId="{54705A1C-8666-49C0-AD6E-EC1DED94E37D}"/>
          </ac:spMkLst>
        </pc:spChg>
      </pc:sldChg>
      <pc:sldChg chg="addSp delSp modSp add mod">
        <pc:chgData name="Johnston, Derek A" userId="e7ec1644-c098-431a-bc11-3447d2f5b984" providerId="ADAL" clId="{4B39A119-8846-4414-BC6F-250ABFB27552}" dt="2021-04-13T17:51:08.939" v="1297" actId="20577"/>
        <pc:sldMkLst>
          <pc:docMk/>
          <pc:sldMk cId="343769901" sldId="299"/>
        </pc:sldMkLst>
        <pc:spChg chg="del">
          <ac:chgData name="Johnston, Derek A" userId="e7ec1644-c098-431a-bc11-3447d2f5b984" providerId="ADAL" clId="{4B39A119-8846-4414-BC6F-250ABFB27552}" dt="2021-04-13T17:50:28.752" v="1273" actId="478"/>
          <ac:spMkLst>
            <pc:docMk/>
            <pc:sldMk cId="343769901" sldId="299"/>
            <ac:spMk id="4" creationId="{C84790A6-EA4D-4118-B981-1FCA0401D6D8}"/>
          </ac:spMkLst>
        </pc:spChg>
        <pc:spChg chg="del">
          <ac:chgData name="Johnston, Derek A" userId="e7ec1644-c098-431a-bc11-3447d2f5b984" providerId="ADAL" clId="{4B39A119-8846-4414-BC6F-250ABFB27552}" dt="2021-04-13T17:50:29.655" v="1274" actId="478"/>
          <ac:spMkLst>
            <pc:docMk/>
            <pc:sldMk cId="343769901" sldId="299"/>
            <ac:spMk id="6" creationId="{54705A1C-8666-49C0-AD6E-EC1DED94E37D}"/>
          </ac:spMkLst>
        </pc:spChg>
        <pc:spChg chg="mod">
          <ac:chgData name="Johnston, Derek A" userId="e7ec1644-c098-431a-bc11-3447d2f5b984" providerId="ADAL" clId="{4B39A119-8846-4414-BC6F-250ABFB27552}" dt="2021-04-13T17:50:40.013" v="1281" actId="20577"/>
          <ac:spMkLst>
            <pc:docMk/>
            <pc:sldMk cId="343769901" sldId="299"/>
            <ac:spMk id="28" creationId="{CCA8A793-DF7C-40DB-BF91-A2BAE417CED3}"/>
          </ac:spMkLst>
        </pc:spChg>
        <pc:spChg chg="mod">
          <ac:chgData name="Johnston, Derek A" userId="e7ec1644-c098-431a-bc11-3447d2f5b984" providerId="ADAL" clId="{4B39A119-8846-4414-BC6F-250ABFB27552}" dt="2021-04-13T17:50:58.291" v="1289" actId="20577"/>
          <ac:spMkLst>
            <pc:docMk/>
            <pc:sldMk cId="343769901" sldId="299"/>
            <ac:spMk id="29" creationId="{3C1C0470-BD09-43C1-8314-DA681430E477}"/>
          </ac:spMkLst>
        </pc:spChg>
        <pc:spChg chg="mod">
          <ac:chgData name="Johnston, Derek A" userId="e7ec1644-c098-431a-bc11-3447d2f5b984" providerId="ADAL" clId="{4B39A119-8846-4414-BC6F-250ABFB27552}" dt="2021-04-13T17:50:40.013" v="1281" actId="20577"/>
          <ac:spMkLst>
            <pc:docMk/>
            <pc:sldMk cId="343769901" sldId="299"/>
            <ac:spMk id="30" creationId="{9CC8C795-00EA-4D47-92A2-756D62FC0EBC}"/>
          </ac:spMkLst>
        </pc:spChg>
        <pc:spChg chg="mod">
          <ac:chgData name="Johnston, Derek A" userId="e7ec1644-c098-431a-bc11-3447d2f5b984" providerId="ADAL" clId="{4B39A119-8846-4414-BC6F-250ABFB27552}" dt="2021-04-13T17:51:00.726" v="1291" actId="20577"/>
          <ac:spMkLst>
            <pc:docMk/>
            <pc:sldMk cId="343769901" sldId="299"/>
            <ac:spMk id="31" creationId="{5FAD29ED-6FAE-4755-B3D1-23E3CAF6528B}"/>
          </ac:spMkLst>
        </pc:spChg>
        <pc:spChg chg="mod">
          <ac:chgData name="Johnston, Derek A" userId="e7ec1644-c098-431a-bc11-3447d2f5b984" providerId="ADAL" clId="{4B39A119-8846-4414-BC6F-250ABFB27552}" dt="2021-04-13T17:51:08.939" v="1297" actId="20577"/>
          <ac:spMkLst>
            <pc:docMk/>
            <pc:sldMk cId="343769901" sldId="299"/>
            <ac:spMk id="32" creationId="{FF330629-B1E9-4A62-A540-EC59285757BB}"/>
          </ac:spMkLst>
        </pc:spChg>
        <pc:spChg chg="mod">
          <ac:chgData name="Johnston, Derek A" userId="e7ec1644-c098-431a-bc11-3447d2f5b984" providerId="ADAL" clId="{4B39A119-8846-4414-BC6F-250ABFB27552}" dt="2021-04-13T17:50:40.013" v="1281" actId="20577"/>
          <ac:spMkLst>
            <pc:docMk/>
            <pc:sldMk cId="343769901" sldId="299"/>
            <ac:spMk id="33" creationId="{CCF5DBBF-EA67-497F-8675-EE8ED7715821}"/>
          </ac:spMkLst>
        </pc:spChg>
        <pc:spChg chg="mod">
          <ac:chgData name="Johnston, Derek A" userId="e7ec1644-c098-431a-bc11-3447d2f5b984" providerId="ADAL" clId="{4B39A119-8846-4414-BC6F-250ABFB27552}" dt="2021-04-13T17:51:06.578" v="1295" actId="20577"/>
          <ac:spMkLst>
            <pc:docMk/>
            <pc:sldMk cId="343769901" sldId="299"/>
            <ac:spMk id="34" creationId="{F6CF1B26-35BB-40FF-A585-33C2B0F76C33}"/>
          </ac:spMkLst>
        </pc:spChg>
        <pc:spChg chg="mod">
          <ac:chgData name="Johnston, Derek A" userId="e7ec1644-c098-431a-bc11-3447d2f5b984" providerId="ADAL" clId="{4B39A119-8846-4414-BC6F-250ABFB27552}" dt="2021-04-13T17:51:04.403" v="1293" actId="20577"/>
          <ac:spMkLst>
            <pc:docMk/>
            <pc:sldMk cId="343769901" sldId="299"/>
            <ac:spMk id="35" creationId="{56161991-5835-4C3F-B361-9E371A0311D5}"/>
          </ac:spMkLst>
        </pc:spChg>
        <pc:spChg chg="mod">
          <ac:chgData name="Johnston, Derek A" userId="e7ec1644-c098-431a-bc11-3447d2f5b984" providerId="ADAL" clId="{4B39A119-8846-4414-BC6F-250ABFB27552}" dt="2021-04-13T17:50:40.013" v="1281" actId="20577"/>
          <ac:spMkLst>
            <pc:docMk/>
            <pc:sldMk cId="343769901" sldId="299"/>
            <ac:spMk id="37" creationId="{70F933C0-2C77-4A7C-97B8-D74E0C46E29B}"/>
          </ac:spMkLst>
        </pc:spChg>
        <pc:spChg chg="mod">
          <ac:chgData name="Johnston, Derek A" userId="e7ec1644-c098-431a-bc11-3447d2f5b984" providerId="ADAL" clId="{4B39A119-8846-4414-BC6F-250ABFB27552}" dt="2021-04-13T17:50:40.013" v="1281" actId="20577"/>
          <ac:spMkLst>
            <pc:docMk/>
            <pc:sldMk cId="343769901" sldId="299"/>
            <ac:spMk id="38" creationId="{77F855C2-B9EB-4A2C-A12D-3918A3D13998}"/>
          </ac:spMkLst>
        </pc:spChg>
        <pc:spChg chg="mod">
          <ac:chgData name="Johnston, Derek A" userId="e7ec1644-c098-431a-bc11-3447d2f5b984" providerId="ADAL" clId="{4B39A119-8846-4414-BC6F-250ABFB27552}" dt="2021-04-13T17:50:40.013" v="1281" actId="20577"/>
          <ac:spMkLst>
            <pc:docMk/>
            <pc:sldMk cId="343769901" sldId="299"/>
            <ac:spMk id="39" creationId="{AA073DEB-9900-4EA4-966E-79719F5F7C8D}"/>
          </ac:spMkLst>
        </pc:spChg>
        <pc:spChg chg="mod">
          <ac:chgData name="Johnston, Derek A" userId="e7ec1644-c098-431a-bc11-3447d2f5b984" providerId="ADAL" clId="{4B39A119-8846-4414-BC6F-250ABFB27552}" dt="2021-04-13T17:50:40.013" v="1281" actId="20577"/>
          <ac:spMkLst>
            <pc:docMk/>
            <pc:sldMk cId="343769901" sldId="299"/>
            <ac:spMk id="40" creationId="{2490F9B4-1EFE-4005-B97C-319F0015B2BA}"/>
          </ac:spMkLst>
        </pc:spChg>
        <pc:spChg chg="mod">
          <ac:chgData name="Johnston, Derek A" userId="e7ec1644-c098-431a-bc11-3447d2f5b984" providerId="ADAL" clId="{4B39A119-8846-4414-BC6F-250ABFB27552}" dt="2021-04-13T17:50:40.013" v="1281" actId="20577"/>
          <ac:spMkLst>
            <pc:docMk/>
            <pc:sldMk cId="343769901" sldId="299"/>
            <ac:spMk id="41" creationId="{35201150-AB01-4995-9D1B-82047F421E7E}"/>
          </ac:spMkLst>
        </pc:spChg>
        <pc:spChg chg="mod">
          <ac:chgData name="Johnston, Derek A" userId="e7ec1644-c098-431a-bc11-3447d2f5b984" providerId="ADAL" clId="{4B39A119-8846-4414-BC6F-250ABFB27552}" dt="2021-04-13T17:50:40.013" v="1281" actId="20577"/>
          <ac:spMkLst>
            <pc:docMk/>
            <pc:sldMk cId="343769901" sldId="299"/>
            <ac:spMk id="42" creationId="{466A6B86-8CC3-4919-8A8B-F534BE1FD739}"/>
          </ac:spMkLst>
        </pc:spChg>
        <pc:spChg chg="mod">
          <ac:chgData name="Johnston, Derek A" userId="e7ec1644-c098-431a-bc11-3447d2f5b984" providerId="ADAL" clId="{4B39A119-8846-4414-BC6F-250ABFB27552}" dt="2021-04-13T17:50:40.013" v="1281" actId="20577"/>
          <ac:spMkLst>
            <pc:docMk/>
            <pc:sldMk cId="343769901" sldId="299"/>
            <ac:spMk id="43" creationId="{B550FF4F-E72E-43FB-A68E-1B15486726C5}"/>
          </ac:spMkLst>
        </pc:spChg>
        <pc:spChg chg="mod">
          <ac:chgData name="Johnston, Derek A" userId="e7ec1644-c098-431a-bc11-3447d2f5b984" providerId="ADAL" clId="{4B39A119-8846-4414-BC6F-250ABFB27552}" dt="2021-04-13T17:50:40.013" v="1281" actId="20577"/>
          <ac:spMkLst>
            <pc:docMk/>
            <pc:sldMk cId="343769901" sldId="299"/>
            <ac:spMk id="60" creationId="{0879A327-1967-4B30-A0E0-866365BF0C52}"/>
          </ac:spMkLst>
        </pc:spChg>
        <pc:spChg chg="mod">
          <ac:chgData name="Johnston, Derek A" userId="e7ec1644-c098-431a-bc11-3447d2f5b984" providerId="ADAL" clId="{4B39A119-8846-4414-BC6F-250ABFB27552}" dt="2021-04-13T17:50:45.587" v="1285" actId="20577"/>
          <ac:spMkLst>
            <pc:docMk/>
            <pc:sldMk cId="343769901" sldId="299"/>
            <ac:spMk id="65" creationId="{5FDC870D-1489-4FDB-988F-E05BE015190D}"/>
          </ac:spMkLst>
        </pc:spChg>
        <pc:spChg chg="mod">
          <ac:chgData name="Johnston, Derek A" userId="e7ec1644-c098-431a-bc11-3447d2f5b984" providerId="ADAL" clId="{4B39A119-8846-4414-BC6F-250ABFB27552}" dt="2021-04-13T17:50:40.013" v="1281" actId="20577"/>
          <ac:spMkLst>
            <pc:docMk/>
            <pc:sldMk cId="343769901" sldId="299"/>
            <ac:spMk id="66" creationId="{6E425CA1-E377-44FE-B766-0F2CB94A8E94}"/>
          </ac:spMkLst>
        </pc:spChg>
        <pc:spChg chg="mod">
          <ac:chgData name="Johnston, Derek A" userId="e7ec1644-c098-431a-bc11-3447d2f5b984" providerId="ADAL" clId="{4B39A119-8846-4414-BC6F-250ABFB27552}" dt="2021-04-13T17:50:40.013" v="1281" actId="20577"/>
          <ac:spMkLst>
            <pc:docMk/>
            <pc:sldMk cId="343769901" sldId="299"/>
            <ac:spMk id="67" creationId="{FCD43252-F84C-47AA-852D-3778166639F5}"/>
          </ac:spMkLst>
        </pc:spChg>
        <pc:spChg chg="mod">
          <ac:chgData name="Johnston, Derek A" userId="e7ec1644-c098-431a-bc11-3447d2f5b984" providerId="ADAL" clId="{4B39A119-8846-4414-BC6F-250ABFB27552}" dt="2021-04-13T17:50:40.013" v="1281" actId="20577"/>
          <ac:spMkLst>
            <pc:docMk/>
            <pc:sldMk cId="343769901" sldId="299"/>
            <ac:spMk id="68" creationId="{6A67A3ED-436E-4B55-A118-30712F6CBB3E}"/>
          </ac:spMkLst>
        </pc:spChg>
        <pc:spChg chg="mod">
          <ac:chgData name="Johnston, Derek A" userId="e7ec1644-c098-431a-bc11-3447d2f5b984" providerId="ADAL" clId="{4B39A119-8846-4414-BC6F-250ABFB27552}" dt="2021-04-13T17:50:47.728" v="1287" actId="20577"/>
          <ac:spMkLst>
            <pc:docMk/>
            <pc:sldMk cId="343769901" sldId="299"/>
            <ac:spMk id="70" creationId="{D69101D0-BA2B-4FAB-B8E1-FE4D7EDED748}"/>
          </ac:spMkLst>
        </pc:spChg>
        <pc:spChg chg="mod">
          <ac:chgData name="Johnston, Derek A" userId="e7ec1644-c098-431a-bc11-3447d2f5b984" providerId="ADAL" clId="{4B39A119-8846-4414-BC6F-250ABFB27552}" dt="2021-04-13T17:50:40.013" v="1281" actId="20577"/>
          <ac:spMkLst>
            <pc:docMk/>
            <pc:sldMk cId="343769901" sldId="299"/>
            <ac:spMk id="71" creationId="{3DCE3CF6-E969-40FF-8245-AEF6BEC29C87}"/>
          </ac:spMkLst>
        </pc:spChg>
        <pc:spChg chg="mod">
          <ac:chgData name="Johnston, Derek A" userId="e7ec1644-c098-431a-bc11-3447d2f5b984" providerId="ADAL" clId="{4B39A119-8846-4414-BC6F-250ABFB27552}" dt="2021-04-13T17:50:40.013" v="1281" actId="20577"/>
          <ac:spMkLst>
            <pc:docMk/>
            <pc:sldMk cId="343769901" sldId="299"/>
            <ac:spMk id="72" creationId="{33CB08D6-A7F6-455E-8A75-20F2500D1A7B}"/>
          </ac:spMkLst>
        </pc:spChg>
        <pc:spChg chg="mod">
          <ac:chgData name="Johnston, Derek A" userId="e7ec1644-c098-431a-bc11-3447d2f5b984" providerId="ADAL" clId="{4B39A119-8846-4414-BC6F-250ABFB27552}" dt="2021-04-13T17:50:40.013" v="1281" actId="20577"/>
          <ac:spMkLst>
            <pc:docMk/>
            <pc:sldMk cId="343769901" sldId="299"/>
            <ac:spMk id="74" creationId="{C6B40EE1-B591-4681-B2E0-741A25BF8225}"/>
          </ac:spMkLst>
        </pc:spChg>
        <pc:spChg chg="mod">
          <ac:chgData name="Johnston, Derek A" userId="e7ec1644-c098-431a-bc11-3447d2f5b984" providerId="ADAL" clId="{4B39A119-8846-4414-BC6F-250ABFB27552}" dt="2021-04-13T17:50:43.669" v="1283" actId="20577"/>
          <ac:spMkLst>
            <pc:docMk/>
            <pc:sldMk cId="343769901" sldId="299"/>
            <ac:spMk id="75" creationId="{8805D6A6-0B4B-454C-897A-4247C3B0E0FA}"/>
          </ac:spMkLst>
        </pc:spChg>
        <pc:spChg chg="mod">
          <ac:chgData name="Johnston, Derek A" userId="e7ec1644-c098-431a-bc11-3447d2f5b984" providerId="ADAL" clId="{4B39A119-8846-4414-BC6F-250ABFB27552}" dt="2021-04-13T17:50:40.013" v="1281" actId="20577"/>
          <ac:spMkLst>
            <pc:docMk/>
            <pc:sldMk cId="343769901" sldId="299"/>
            <ac:spMk id="76" creationId="{4C7F4810-040D-4064-8AE4-8E4C0BD0654E}"/>
          </ac:spMkLst>
        </pc:spChg>
        <pc:spChg chg="mod">
          <ac:chgData name="Johnston, Derek A" userId="e7ec1644-c098-431a-bc11-3447d2f5b984" providerId="ADAL" clId="{4B39A119-8846-4414-BC6F-250ABFB27552}" dt="2021-04-13T17:50:40.013" v="1281" actId="20577"/>
          <ac:spMkLst>
            <pc:docMk/>
            <pc:sldMk cId="343769901" sldId="299"/>
            <ac:spMk id="77" creationId="{1409F0A2-BC59-4375-9CD8-4E37E8B6D245}"/>
          </ac:spMkLst>
        </pc:spChg>
        <pc:grpChg chg="add mod">
          <ac:chgData name="Johnston, Derek A" userId="e7ec1644-c098-431a-bc11-3447d2f5b984" providerId="ADAL" clId="{4B39A119-8846-4414-BC6F-250ABFB27552}" dt="2021-04-13T17:50:40.013" v="1281" actId="20577"/>
          <ac:grpSpMkLst>
            <pc:docMk/>
            <pc:sldMk cId="343769901" sldId="299"/>
            <ac:grpSpMk id="26" creationId="{E43A6BE4-AC00-4A79-8494-9273C4DC2F08}"/>
          </ac:grpSpMkLst>
        </pc:grpChg>
        <pc:grpChg chg="mod">
          <ac:chgData name="Johnston, Derek A" userId="e7ec1644-c098-431a-bc11-3447d2f5b984" providerId="ADAL" clId="{4B39A119-8846-4414-BC6F-250ABFB27552}" dt="2021-04-13T17:50:40.013" v="1281" actId="20577"/>
          <ac:grpSpMkLst>
            <pc:docMk/>
            <pc:sldMk cId="343769901" sldId="299"/>
            <ac:grpSpMk id="27" creationId="{FF34531D-2EA7-4695-AE26-BC857F98D8EF}"/>
          </ac:grpSpMkLst>
        </pc:grpChg>
        <pc:grpChg chg="mod">
          <ac:chgData name="Johnston, Derek A" userId="e7ec1644-c098-431a-bc11-3447d2f5b984" providerId="ADAL" clId="{4B39A119-8846-4414-BC6F-250ABFB27552}" dt="2021-04-13T17:50:40.013" v="1281" actId="20577"/>
          <ac:grpSpMkLst>
            <pc:docMk/>
            <pc:sldMk cId="343769901" sldId="299"/>
            <ac:grpSpMk id="36" creationId="{DAA5E08D-79D5-4488-A0C7-E966E7746776}"/>
          </ac:grpSpMkLst>
        </pc:grpChg>
        <pc:grpChg chg="del">
          <ac:chgData name="Johnston, Derek A" userId="e7ec1644-c098-431a-bc11-3447d2f5b984" providerId="ADAL" clId="{4B39A119-8846-4414-BC6F-250ABFB27552}" dt="2021-04-13T17:50:27.981" v="1272" actId="478"/>
          <ac:grpSpMkLst>
            <pc:docMk/>
            <pc:sldMk cId="343769901" sldId="299"/>
            <ac:grpSpMk id="63" creationId="{D4D33ACA-3020-4CA9-85F0-D687D282B242}"/>
          </ac:grpSpMkLst>
        </pc:grpChg>
        <pc:grpChg chg="mod">
          <ac:chgData name="Johnston, Derek A" userId="e7ec1644-c098-431a-bc11-3447d2f5b984" providerId="ADAL" clId="{4B39A119-8846-4414-BC6F-250ABFB27552}" dt="2021-04-13T17:50:40.013" v="1281" actId="20577"/>
          <ac:grpSpMkLst>
            <pc:docMk/>
            <pc:sldMk cId="343769901" sldId="299"/>
            <ac:grpSpMk id="64" creationId="{5D5FBAF3-A57A-472B-82E2-14376480D22F}"/>
          </ac:grpSpMkLst>
        </pc:grpChg>
        <pc:grpChg chg="mod">
          <ac:chgData name="Johnston, Derek A" userId="e7ec1644-c098-431a-bc11-3447d2f5b984" providerId="ADAL" clId="{4B39A119-8846-4414-BC6F-250ABFB27552}" dt="2021-04-13T17:50:40.013" v="1281" actId="20577"/>
          <ac:grpSpMkLst>
            <pc:docMk/>
            <pc:sldMk cId="343769901" sldId="299"/>
            <ac:grpSpMk id="69" creationId="{5C67002F-FC74-4C6C-854C-674BBA4F199D}"/>
          </ac:grpSpMkLst>
        </pc:grpChg>
        <pc:grpChg chg="mod">
          <ac:chgData name="Johnston, Derek A" userId="e7ec1644-c098-431a-bc11-3447d2f5b984" providerId="ADAL" clId="{4B39A119-8846-4414-BC6F-250ABFB27552}" dt="2021-04-13T17:50:40.013" v="1281" actId="20577"/>
          <ac:grpSpMkLst>
            <pc:docMk/>
            <pc:sldMk cId="343769901" sldId="299"/>
            <ac:grpSpMk id="73" creationId="{0D50C122-0260-4111-B0D4-EC807C66FFDF}"/>
          </ac:grpSpMkLst>
        </pc:grpChg>
        <pc:cxnChg chg="mod">
          <ac:chgData name="Johnston, Derek A" userId="e7ec1644-c098-431a-bc11-3447d2f5b984" providerId="ADAL" clId="{4B39A119-8846-4414-BC6F-250ABFB27552}" dt="2021-04-13T17:50:27.981" v="1272" actId="478"/>
          <ac:cxnSpMkLst>
            <pc:docMk/>
            <pc:sldMk cId="343769901" sldId="299"/>
            <ac:cxnSpMk id="46" creationId="{EDA7630B-0B05-403E-B725-03D13DA7DFFC}"/>
          </ac:cxnSpMkLst>
        </pc:cxnChg>
        <pc:cxnChg chg="mod">
          <ac:chgData name="Johnston, Derek A" userId="e7ec1644-c098-431a-bc11-3447d2f5b984" providerId="ADAL" clId="{4B39A119-8846-4414-BC6F-250ABFB27552}" dt="2021-04-13T17:50:27.981" v="1272" actId="478"/>
          <ac:cxnSpMkLst>
            <pc:docMk/>
            <pc:sldMk cId="343769901" sldId="299"/>
            <ac:cxnSpMk id="47" creationId="{709B7319-46A6-4171-9E94-3E70931CFC0A}"/>
          </ac:cxnSpMkLst>
        </pc:cxnChg>
        <pc:cxnChg chg="mod">
          <ac:chgData name="Johnston, Derek A" userId="e7ec1644-c098-431a-bc11-3447d2f5b984" providerId="ADAL" clId="{4B39A119-8846-4414-BC6F-250ABFB27552}" dt="2021-04-13T17:50:40.013" v="1281" actId="20577"/>
          <ac:cxnSpMkLst>
            <pc:docMk/>
            <pc:sldMk cId="343769901" sldId="299"/>
            <ac:cxnSpMk id="78" creationId="{A0E4344C-C3F3-4CBE-97B5-A97FD2510BE2}"/>
          </ac:cxnSpMkLst>
        </pc:cxnChg>
        <pc:cxnChg chg="mod">
          <ac:chgData name="Johnston, Derek A" userId="e7ec1644-c098-431a-bc11-3447d2f5b984" providerId="ADAL" clId="{4B39A119-8846-4414-BC6F-250ABFB27552}" dt="2021-04-13T17:50:40.013" v="1281" actId="20577"/>
          <ac:cxnSpMkLst>
            <pc:docMk/>
            <pc:sldMk cId="343769901" sldId="299"/>
            <ac:cxnSpMk id="79" creationId="{A254FEA8-5B6E-41F8-8C60-9A25C3B80A25}"/>
          </ac:cxnSpMkLst>
        </pc:cxnChg>
        <pc:cxnChg chg="mod">
          <ac:chgData name="Johnston, Derek A" userId="e7ec1644-c098-431a-bc11-3447d2f5b984" providerId="ADAL" clId="{4B39A119-8846-4414-BC6F-250ABFB27552}" dt="2021-04-13T17:50:40.013" v="1281" actId="20577"/>
          <ac:cxnSpMkLst>
            <pc:docMk/>
            <pc:sldMk cId="343769901" sldId="299"/>
            <ac:cxnSpMk id="80" creationId="{8D77DB70-81B1-4B8B-8755-CCA96FF27500}"/>
          </ac:cxnSpMkLst>
        </pc:cxnChg>
        <pc:cxnChg chg="mod">
          <ac:chgData name="Johnston, Derek A" userId="e7ec1644-c098-431a-bc11-3447d2f5b984" providerId="ADAL" clId="{4B39A119-8846-4414-BC6F-250ABFB27552}" dt="2021-04-13T17:50:40.013" v="1281" actId="20577"/>
          <ac:cxnSpMkLst>
            <pc:docMk/>
            <pc:sldMk cId="343769901" sldId="299"/>
            <ac:cxnSpMk id="81" creationId="{76497D67-12C3-492C-9484-98D0B2B74610}"/>
          </ac:cxnSpMkLst>
        </pc:cxnChg>
        <pc:cxnChg chg="mod">
          <ac:chgData name="Johnston, Derek A" userId="e7ec1644-c098-431a-bc11-3447d2f5b984" providerId="ADAL" clId="{4B39A119-8846-4414-BC6F-250ABFB27552}" dt="2021-04-13T17:50:40.013" v="1281" actId="20577"/>
          <ac:cxnSpMkLst>
            <pc:docMk/>
            <pc:sldMk cId="343769901" sldId="299"/>
            <ac:cxnSpMk id="82" creationId="{914F7A01-2412-4A2E-96C5-5A13CF89167A}"/>
          </ac:cxnSpMkLst>
        </pc:cxnChg>
      </pc:sldChg>
      <pc:sldChg chg="addSp delSp modSp add mod">
        <pc:chgData name="Johnston, Derek A" userId="e7ec1644-c098-431a-bc11-3447d2f5b984" providerId="ADAL" clId="{4B39A119-8846-4414-BC6F-250ABFB27552}" dt="2021-04-13T17:52:02.964" v="1323" actId="207"/>
        <pc:sldMkLst>
          <pc:docMk/>
          <pc:sldMk cId="2917434402" sldId="300"/>
        </pc:sldMkLst>
        <pc:spChg chg="add mod">
          <ac:chgData name="Johnston, Derek A" userId="e7ec1644-c098-431a-bc11-3447d2f5b984" providerId="ADAL" clId="{4B39A119-8846-4414-BC6F-250ABFB27552}" dt="2021-04-13T17:51:38.116" v="1305" actId="1582"/>
          <ac:spMkLst>
            <pc:docMk/>
            <pc:sldMk cId="2917434402" sldId="300"/>
            <ac:spMk id="4" creationId="{BE226481-E348-4478-A4E7-0FC0262FD672}"/>
          </ac:spMkLst>
        </pc:spChg>
        <pc:spChg chg="add mod">
          <ac:chgData name="Johnston, Derek A" userId="e7ec1644-c098-431a-bc11-3447d2f5b984" providerId="ADAL" clId="{4B39A119-8846-4414-BC6F-250ABFB27552}" dt="2021-04-13T17:52:02.964" v="1323" actId="207"/>
          <ac:spMkLst>
            <pc:docMk/>
            <pc:sldMk cId="2917434402" sldId="300"/>
            <ac:spMk id="44" creationId="{AF76328E-E106-46AE-B6D5-730B39162EF6}"/>
          </ac:spMkLst>
        </pc:spChg>
        <pc:graphicFrameChg chg="del">
          <ac:chgData name="Johnston, Derek A" userId="e7ec1644-c098-431a-bc11-3447d2f5b984" providerId="ADAL" clId="{4B39A119-8846-4414-BC6F-250ABFB27552}" dt="2021-04-13T17:51:19.496" v="1299" actId="478"/>
          <ac:graphicFrameMkLst>
            <pc:docMk/>
            <pc:sldMk cId="2917434402" sldId="300"/>
            <ac:graphicFrameMk id="5" creationId="{7D1050C4-A6F5-48D5-9DA8-236B8D80D727}"/>
          </ac:graphicFrameMkLst>
        </pc:graphicFrameChg>
      </pc:sldChg>
      <pc:sldChg chg="addSp modSp add mod">
        <pc:chgData name="Johnston, Derek A" userId="e7ec1644-c098-431a-bc11-3447d2f5b984" providerId="ADAL" clId="{4B39A119-8846-4414-BC6F-250ABFB27552}" dt="2021-04-13T17:52:28.077" v="1333" actId="207"/>
        <pc:sldMkLst>
          <pc:docMk/>
          <pc:sldMk cId="589261195" sldId="301"/>
        </pc:sldMkLst>
        <pc:spChg chg="add mod">
          <ac:chgData name="Johnston, Derek A" userId="e7ec1644-c098-431a-bc11-3447d2f5b984" providerId="ADAL" clId="{4B39A119-8846-4414-BC6F-250ABFB27552}" dt="2021-04-13T17:52:15.137" v="1328" actId="1582"/>
          <ac:spMkLst>
            <pc:docMk/>
            <pc:sldMk cId="589261195" sldId="301"/>
            <ac:spMk id="5" creationId="{68E5685B-DFF5-4DD6-BD19-2F83591143EE}"/>
          </ac:spMkLst>
        </pc:spChg>
        <pc:spChg chg="mod">
          <ac:chgData name="Johnston, Derek A" userId="e7ec1644-c098-431a-bc11-3447d2f5b984" providerId="ADAL" clId="{4B39A119-8846-4414-BC6F-250ABFB27552}" dt="2021-04-13T17:52:28.077" v="1333" actId="207"/>
          <ac:spMkLst>
            <pc:docMk/>
            <pc:sldMk cId="589261195" sldId="301"/>
            <ac:spMk id="44" creationId="{AF76328E-E106-46AE-B6D5-730B39162EF6}"/>
          </ac:spMkLst>
        </pc:spChg>
      </pc:sldChg>
      <pc:sldChg chg="addSp modSp add mod">
        <pc:chgData name="Johnston, Derek A" userId="e7ec1644-c098-431a-bc11-3447d2f5b984" providerId="ADAL" clId="{4B39A119-8846-4414-BC6F-250ABFB27552}" dt="2021-04-13T17:52:59.218" v="1341" actId="207"/>
        <pc:sldMkLst>
          <pc:docMk/>
          <pc:sldMk cId="2601275474" sldId="302"/>
        </pc:sldMkLst>
        <pc:spChg chg="add mod">
          <ac:chgData name="Johnston, Derek A" userId="e7ec1644-c098-431a-bc11-3447d2f5b984" providerId="ADAL" clId="{4B39A119-8846-4414-BC6F-250ABFB27552}" dt="2021-04-13T17:52:43.977" v="1338" actId="1582"/>
          <ac:spMkLst>
            <pc:docMk/>
            <pc:sldMk cId="2601275474" sldId="302"/>
            <ac:spMk id="6" creationId="{63E09247-6F32-4A31-89AE-6470C6A69DF0}"/>
          </ac:spMkLst>
        </pc:spChg>
        <pc:spChg chg="mod">
          <ac:chgData name="Johnston, Derek A" userId="e7ec1644-c098-431a-bc11-3447d2f5b984" providerId="ADAL" clId="{4B39A119-8846-4414-BC6F-250ABFB27552}" dt="2021-04-13T17:52:59.218" v="1341" actId="207"/>
          <ac:spMkLst>
            <pc:docMk/>
            <pc:sldMk cId="2601275474" sldId="302"/>
            <ac:spMk id="44" creationId="{AF76328E-E106-46AE-B6D5-730B39162EF6}"/>
          </ac:spMkLst>
        </pc:spChg>
      </pc:sldChg>
      <pc:sldChg chg="modSp add mod">
        <pc:chgData name="Johnston, Derek A" userId="e7ec1644-c098-431a-bc11-3447d2f5b984" providerId="ADAL" clId="{4B39A119-8846-4414-BC6F-250ABFB27552}" dt="2021-04-13T17:53:22.860" v="1351" actId="20577"/>
        <pc:sldMkLst>
          <pc:docMk/>
          <pc:sldMk cId="1233595936" sldId="303"/>
        </pc:sldMkLst>
        <pc:spChg chg="mod">
          <ac:chgData name="Johnston, Derek A" userId="e7ec1644-c098-431a-bc11-3447d2f5b984" providerId="ADAL" clId="{4B39A119-8846-4414-BC6F-250ABFB27552}" dt="2021-04-13T17:53:14.259" v="1345" actId="20577"/>
          <ac:spMkLst>
            <pc:docMk/>
            <pc:sldMk cId="1233595936" sldId="303"/>
            <ac:spMk id="28" creationId="{CCA8A793-DF7C-40DB-BF91-A2BAE417CED3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29" creationId="{3C1C0470-BD09-43C1-8314-DA681430E477}"/>
          </ac:spMkLst>
        </pc:spChg>
        <pc:spChg chg="mod">
          <ac:chgData name="Johnston, Derek A" userId="e7ec1644-c098-431a-bc11-3447d2f5b984" providerId="ADAL" clId="{4B39A119-8846-4414-BC6F-250ABFB27552}" dt="2021-04-13T17:53:17.517" v="1347" actId="20577"/>
          <ac:spMkLst>
            <pc:docMk/>
            <pc:sldMk cId="1233595936" sldId="303"/>
            <ac:spMk id="30" creationId="{9CC8C795-00EA-4D47-92A2-756D62FC0EBC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31" creationId="{5FAD29ED-6FAE-4755-B3D1-23E3CAF6528B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32" creationId="{FF330629-B1E9-4A62-A540-EC59285757BB}"/>
          </ac:spMkLst>
        </pc:spChg>
        <pc:spChg chg="mod">
          <ac:chgData name="Johnston, Derek A" userId="e7ec1644-c098-431a-bc11-3447d2f5b984" providerId="ADAL" clId="{4B39A119-8846-4414-BC6F-250ABFB27552}" dt="2021-04-13T17:53:22.860" v="1351" actId="20577"/>
          <ac:spMkLst>
            <pc:docMk/>
            <pc:sldMk cId="1233595936" sldId="303"/>
            <ac:spMk id="33" creationId="{CCF5DBBF-EA67-497F-8675-EE8ED7715821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34" creationId="{F6CF1B26-35BB-40FF-A585-33C2B0F76C33}"/>
          </ac:spMkLst>
        </pc:spChg>
        <pc:spChg chg="mod">
          <ac:chgData name="Johnston, Derek A" userId="e7ec1644-c098-431a-bc11-3447d2f5b984" providerId="ADAL" clId="{4B39A119-8846-4414-BC6F-250ABFB27552}" dt="2021-04-13T17:53:20.198" v="1349" actId="20577"/>
          <ac:spMkLst>
            <pc:docMk/>
            <pc:sldMk cId="1233595936" sldId="303"/>
            <ac:spMk id="35" creationId="{56161991-5835-4C3F-B361-9E371A0311D5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37" creationId="{70F933C0-2C77-4A7C-97B8-D74E0C46E29B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38" creationId="{77F855C2-B9EB-4A2C-A12D-3918A3D13998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39" creationId="{AA073DEB-9900-4EA4-966E-79719F5F7C8D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40" creationId="{2490F9B4-1EFE-4005-B97C-319F0015B2BA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41" creationId="{35201150-AB01-4995-9D1B-82047F421E7E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42" creationId="{466A6B86-8CC3-4919-8A8B-F534BE1FD739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43" creationId="{B550FF4F-E72E-43FB-A68E-1B15486726C5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60" creationId="{0879A327-1967-4B30-A0E0-866365BF0C52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65" creationId="{5FDC870D-1489-4FDB-988F-E05BE015190D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66" creationId="{6E425CA1-E377-44FE-B766-0F2CB94A8E94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67" creationId="{FCD43252-F84C-47AA-852D-3778166639F5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68" creationId="{6A67A3ED-436E-4B55-A118-30712F6CBB3E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70" creationId="{D69101D0-BA2B-4FAB-B8E1-FE4D7EDED748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71" creationId="{3DCE3CF6-E969-40FF-8245-AEF6BEC29C87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72" creationId="{33CB08D6-A7F6-455E-8A75-20F2500D1A7B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74" creationId="{C6B40EE1-B591-4681-B2E0-741A25BF8225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75" creationId="{8805D6A6-0B4B-454C-897A-4247C3B0E0FA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76" creationId="{4C7F4810-040D-4064-8AE4-8E4C0BD0654E}"/>
          </ac:spMkLst>
        </pc:spChg>
        <pc:spChg chg="mod">
          <ac:chgData name="Johnston, Derek A" userId="e7ec1644-c098-431a-bc11-3447d2f5b984" providerId="ADAL" clId="{4B39A119-8846-4414-BC6F-250ABFB27552}" dt="2021-04-13T17:53:09.267" v="1343" actId="20577"/>
          <ac:spMkLst>
            <pc:docMk/>
            <pc:sldMk cId="1233595936" sldId="303"/>
            <ac:spMk id="77" creationId="{1409F0A2-BC59-4375-9CD8-4E37E8B6D245}"/>
          </ac:spMkLst>
        </pc:spChg>
        <pc:grpChg chg="mod">
          <ac:chgData name="Johnston, Derek A" userId="e7ec1644-c098-431a-bc11-3447d2f5b984" providerId="ADAL" clId="{4B39A119-8846-4414-BC6F-250ABFB27552}" dt="2021-04-13T17:53:09.267" v="1343" actId="20577"/>
          <ac:grpSpMkLst>
            <pc:docMk/>
            <pc:sldMk cId="1233595936" sldId="303"/>
            <ac:grpSpMk id="26" creationId="{E43A6BE4-AC00-4A79-8494-9273C4DC2F08}"/>
          </ac:grpSpMkLst>
        </pc:grpChg>
        <pc:grpChg chg="mod">
          <ac:chgData name="Johnston, Derek A" userId="e7ec1644-c098-431a-bc11-3447d2f5b984" providerId="ADAL" clId="{4B39A119-8846-4414-BC6F-250ABFB27552}" dt="2021-04-13T17:53:09.267" v="1343" actId="20577"/>
          <ac:grpSpMkLst>
            <pc:docMk/>
            <pc:sldMk cId="1233595936" sldId="303"/>
            <ac:grpSpMk id="27" creationId="{FF34531D-2EA7-4695-AE26-BC857F98D8EF}"/>
          </ac:grpSpMkLst>
        </pc:grpChg>
        <pc:grpChg chg="mod">
          <ac:chgData name="Johnston, Derek A" userId="e7ec1644-c098-431a-bc11-3447d2f5b984" providerId="ADAL" clId="{4B39A119-8846-4414-BC6F-250ABFB27552}" dt="2021-04-13T17:53:09.267" v="1343" actId="20577"/>
          <ac:grpSpMkLst>
            <pc:docMk/>
            <pc:sldMk cId="1233595936" sldId="303"/>
            <ac:grpSpMk id="36" creationId="{DAA5E08D-79D5-4488-A0C7-E966E7746776}"/>
          </ac:grpSpMkLst>
        </pc:grpChg>
        <pc:grpChg chg="mod">
          <ac:chgData name="Johnston, Derek A" userId="e7ec1644-c098-431a-bc11-3447d2f5b984" providerId="ADAL" clId="{4B39A119-8846-4414-BC6F-250ABFB27552}" dt="2021-04-13T17:53:09.267" v="1343" actId="20577"/>
          <ac:grpSpMkLst>
            <pc:docMk/>
            <pc:sldMk cId="1233595936" sldId="303"/>
            <ac:grpSpMk id="64" creationId="{5D5FBAF3-A57A-472B-82E2-14376480D22F}"/>
          </ac:grpSpMkLst>
        </pc:grpChg>
        <pc:grpChg chg="mod">
          <ac:chgData name="Johnston, Derek A" userId="e7ec1644-c098-431a-bc11-3447d2f5b984" providerId="ADAL" clId="{4B39A119-8846-4414-BC6F-250ABFB27552}" dt="2021-04-13T17:53:09.267" v="1343" actId="20577"/>
          <ac:grpSpMkLst>
            <pc:docMk/>
            <pc:sldMk cId="1233595936" sldId="303"/>
            <ac:grpSpMk id="69" creationId="{5C67002F-FC74-4C6C-854C-674BBA4F199D}"/>
          </ac:grpSpMkLst>
        </pc:grpChg>
        <pc:grpChg chg="mod">
          <ac:chgData name="Johnston, Derek A" userId="e7ec1644-c098-431a-bc11-3447d2f5b984" providerId="ADAL" clId="{4B39A119-8846-4414-BC6F-250ABFB27552}" dt="2021-04-13T17:53:09.267" v="1343" actId="20577"/>
          <ac:grpSpMkLst>
            <pc:docMk/>
            <pc:sldMk cId="1233595936" sldId="303"/>
            <ac:grpSpMk id="73" creationId="{0D50C122-0260-4111-B0D4-EC807C66FFDF}"/>
          </ac:grpSpMkLst>
        </pc:grpChg>
        <pc:cxnChg chg="mod">
          <ac:chgData name="Johnston, Derek A" userId="e7ec1644-c098-431a-bc11-3447d2f5b984" providerId="ADAL" clId="{4B39A119-8846-4414-BC6F-250ABFB27552}" dt="2021-04-13T17:53:09.267" v="1343" actId="20577"/>
          <ac:cxnSpMkLst>
            <pc:docMk/>
            <pc:sldMk cId="1233595936" sldId="303"/>
            <ac:cxnSpMk id="78" creationId="{A0E4344C-C3F3-4CBE-97B5-A97FD2510BE2}"/>
          </ac:cxnSpMkLst>
        </pc:cxnChg>
        <pc:cxnChg chg="mod">
          <ac:chgData name="Johnston, Derek A" userId="e7ec1644-c098-431a-bc11-3447d2f5b984" providerId="ADAL" clId="{4B39A119-8846-4414-BC6F-250ABFB27552}" dt="2021-04-13T17:53:09.267" v="1343" actId="20577"/>
          <ac:cxnSpMkLst>
            <pc:docMk/>
            <pc:sldMk cId="1233595936" sldId="303"/>
            <ac:cxnSpMk id="79" creationId="{A254FEA8-5B6E-41F8-8C60-9A25C3B80A25}"/>
          </ac:cxnSpMkLst>
        </pc:cxnChg>
        <pc:cxnChg chg="mod">
          <ac:chgData name="Johnston, Derek A" userId="e7ec1644-c098-431a-bc11-3447d2f5b984" providerId="ADAL" clId="{4B39A119-8846-4414-BC6F-250ABFB27552}" dt="2021-04-13T17:53:09.267" v="1343" actId="20577"/>
          <ac:cxnSpMkLst>
            <pc:docMk/>
            <pc:sldMk cId="1233595936" sldId="303"/>
            <ac:cxnSpMk id="80" creationId="{8D77DB70-81B1-4B8B-8755-CCA96FF27500}"/>
          </ac:cxnSpMkLst>
        </pc:cxnChg>
        <pc:cxnChg chg="mod">
          <ac:chgData name="Johnston, Derek A" userId="e7ec1644-c098-431a-bc11-3447d2f5b984" providerId="ADAL" clId="{4B39A119-8846-4414-BC6F-250ABFB27552}" dt="2021-04-13T17:53:09.267" v="1343" actId="20577"/>
          <ac:cxnSpMkLst>
            <pc:docMk/>
            <pc:sldMk cId="1233595936" sldId="303"/>
            <ac:cxnSpMk id="81" creationId="{76497D67-12C3-492C-9484-98D0B2B74610}"/>
          </ac:cxnSpMkLst>
        </pc:cxnChg>
        <pc:cxnChg chg="mod">
          <ac:chgData name="Johnston, Derek A" userId="e7ec1644-c098-431a-bc11-3447d2f5b984" providerId="ADAL" clId="{4B39A119-8846-4414-BC6F-250ABFB27552}" dt="2021-04-13T17:53:09.267" v="1343" actId="20577"/>
          <ac:cxnSpMkLst>
            <pc:docMk/>
            <pc:sldMk cId="1233595936" sldId="303"/>
            <ac:cxnSpMk id="82" creationId="{914F7A01-2412-4A2E-96C5-5A13CF89167A}"/>
          </ac:cxnSpMkLst>
        </pc:cxnChg>
      </pc:sldChg>
      <pc:sldChg chg="addSp delSp modSp add mod">
        <pc:chgData name="Johnston, Derek A" userId="e7ec1644-c098-431a-bc11-3447d2f5b984" providerId="ADAL" clId="{4B39A119-8846-4414-BC6F-250ABFB27552}" dt="2021-04-13T17:53:56.973" v="1360" actId="20577"/>
        <pc:sldMkLst>
          <pc:docMk/>
          <pc:sldMk cId="4025955076" sldId="304"/>
        </pc:sldMkLst>
        <pc:spChg chg="add mod">
          <ac:chgData name="Johnston, Derek A" userId="e7ec1644-c098-431a-bc11-3447d2f5b984" providerId="ADAL" clId="{4B39A119-8846-4414-BC6F-250ABFB27552}" dt="2021-04-13T17:53:54.826" v="1359" actId="1582"/>
          <ac:spMkLst>
            <pc:docMk/>
            <pc:sldMk cId="4025955076" sldId="304"/>
            <ac:spMk id="4" creationId="{5EB7DA31-5994-4E7C-81BB-AB642AC68AE7}"/>
          </ac:spMkLst>
        </pc:spChg>
        <pc:spChg chg="add mod">
          <ac:chgData name="Johnston, Derek A" userId="e7ec1644-c098-431a-bc11-3447d2f5b984" providerId="ADAL" clId="{4B39A119-8846-4414-BC6F-250ABFB27552}" dt="2021-04-13T17:53:56.973" v="1360" actId="20577"/>
          <ac:spMkLst>
            <pc:docMk/>
            <pc:sldMk cId="4025955076" sldId="304"/>
            <ac:spMk id="44" creationId="{8BB00408-CD74-493A-87D8-464387F5FDCB}"/>
          </ac:spMkLst>
        </pc:spChg>
        <pc:graphicFrameChg chg="del">
          <ac:chgData name="Johnston, Derek A" userId="e7ec1644-c098-431a-bc11-3447d2f5b984" providerId="ADAL" clId="{4B39A119-8846-4414-BC6F-250ABFB27552}" dt="2021-04-13T17:53:35.710" v="1353" actId="478"/>
          <ac:graphicFrameMkLst>
            <pc:docMk/>
            <pc:sldMk cId="4025955076" sldId="304"/>
            <ac:graphicFrameMk id="5" creationId="{7D1050C4-A6F5-48D5-9DA8-236B8D80D727}"/>
          </ac:graphicFrameMkLst>
        </pc:graphicFrameChg>
      </pc:sldChg>
      <pc:sldChg chg="addSp modSp add mod">
        <pc:chgData name="Johnston, Derek A" userId="e7ec1644-c098-431a-bc11-3447d2f5b984" providerId="ADAL" clId="{4B39A119-8846-4414-BC6F-250ABFB27552}" dt="2021-04-13T17:54:27.261" v="1374" actId="207"/>
        <pc:sldMkLst>
          <pc:docMk/>
          <pc:sldMk cId="3136907401" sldId="305"/>
        </pc:sldMkLst>
        <pc:spChg chg="add mod">
          <ac:chgData name="Johnston, Derek A" userId="e7ec1644-c098-431a-bc11-3447d2f5b984" providerId="ADAL" clId="{4B39A119-8846-4414-BC6F-250ABFB27552}" dt="2021-04-13T17:54:08.533" v="1365" actId="1582"/>
          <ac:spMkLst>
            <pc:docMk/>
            <pc:sldMk cId="3136907401" sldId="305"/>
            <ac:spMk id="5" creationId="{1289EB34-F049-4814-B44A-6F1E374B659E}"/>
          </ac:spMkLst>
        </pc:spChg>
        <pc:spChg chg="mod">
          <ac:chgData name="Johnston, Derek A" userId="e7ec1644-c098-431a-bc11-3447d2f5b984" providerId="ADAL" clId="{4B39A119-8846-4414-BC6F-250ABFB27552}" dt="2021-04-13T17:54:27.261" v="1374" actId="207"/>
          <ac:spMkLst>
            <pc:docMk/>
            <pc:sldMk cId="3136907401" sldId="305"/>
            <ac:spMk id="44" creationId="{8BB00408-CD74-493A-87D8-464387F5FDCB}"/>
          </ac:spMkLst>
        </pc:spChg>
      </pc:sldChg>
      <pc:sldChg chg="addSp modSp add mod">
        <pc:chgData name="Johnston, Derek A" userId="e7ec1644-c098-431a-bc11-3447d2f5b984" providerId="ADAL" clId="{4B39A119-8846-4414-BC6F-250ABFB27552}" dt="2021-04-13T17:54:56.518" v="1383" actId="207"/>
        <pc:sldMkLst>
          <pc:docMk/>
          <pc:sldMk cId="119053444" sldId="306"/>
        </pc:sldMkLst>
        <pc:spChg chg="add mod">
          <ac:chgData name="Johnston, Derek A" userId="e7ec1644-c098-431a-bc11-3447d2f5b984" providerId="ADAL" clId="{4B39A119-8846-4414-BC6F-250ABFB27552}" dt="2021-04-13T17:54:40.222" v="1379" actId="1582"/>
          <ac:spMkLst>
            <pc:docMk/>
            <pc:sldMk cId="119053444" sldId="306"/>
            <ac:spMk id="6" creationId="{0CB5D07C-7EB6-4459-8015-4886B1FE64FF}"/>
          </ac:spMkLst>
        </pc:spChg>
        <pc:spChg chg="mod">
          <ac:chgData name="Johnston, Derek A" userId="e7ec1644-c098-431a-bc11-3447d2f5b984" providerId="ADAL" clId="{4B39A119-8846-4414-BC6F-250ABFB27552}" dt="2021-04-13T17:54:56.518" v="1383" actId="207"/>
          <ac:spMkLst>
            <pc:docMk/>
            <pc:sldMk cId="119053444" sldId="306"/>
            <ac:spMk id="44" creationId="{8BB00408-CD74-493A-87D8-464387F5FDCB}"/>
          </ac:spMkLst>
        </pc:spChg>
      </pc:sldChg>
      <pc:sldChg chg="addSp modSp new mod">
        <pc:chgData name="Johnston, Derek A" userId="e7ec1644-c098-431a-bc11-3447d2f5b984" providerId="ADAL" clId="{4B39A119-8846-4414-BC6F-250ABFB27552}" dt="2021-04-13T17:55:58.419" v="1435" actId="207"/>
        <pc:sldMkLst>
          <pc:docMk/>
          <pc:sldMk cId="2178088499" sldId="307"/>
        </pc:sldMkLst>
        <pc:spChg chg="mod">
          <ac:chgData name="Johnston, Derek A" userId="e7ec1644-c098-431a-bc11-3447d2f5b984" providerId="ADAL" clId="{4B39A119-8846-4414-BC6F-250ABFB27552}" dt="2021-04-13T17:55:36.326" v="1430" actId="1076"/>
          <ac:spMkLst>
            <pc:docMk/>
            <pc:sldMk cId="2178088499" sldId="307"/>
            <ac:spMk id="2" creationId="{5F503CF9-6933-449B-8A2C-94DA8C9EED4F}"/>
          </ac:spMkLst>
        </pc:spChg>
        <pc:spChg chg="add mod">
          <ac:chgData name="Johnston, Derek A" userId="e7ec1644-c098-431a-bc11-3447d2f5b984" providerId="ADAL" clId="{4B39A119-8846-4414-BC6F-250ABFB27552}" dt="2021-04-13T17:55:58.419" v="1435" actId="207"/>
          <ac:spMkLst>
            <pc:docMk/>
            <pc:sldMk cId="2178088499" sldId="307"/>
            <ac:spMk id="5" creationId="{F0E232CA-4259-4B4D-BD8F-68C3F007CA7C}"/>
          </ac:spMkLst>
        </pc:spChg>
        <pc:spChg chg="add mod">
          <ac:chgData name="Johnston, Derek A" userId="e7ec1644-c098-431a-bc11-3447d2f5b984" providerId="ADAL" clId="{4B39A119-8846-4414-BC6F-250ABFB27552}" dt="2021-04-13T17:55:56.448" v="1434" actId="207"/>
          <ac:spMkLst>
            <pc:docMk/>
            <pc:sldMk cId="2178088499" sldId="307"/>
            <ac:spMk id="6" creationId="{70FF07FF-E41F-4295-A174-29ED96518C4F}"/>
          </ac:spMkLst>
        </pc:spChg>
        <pc:spChg chg="add mod">
          <ac:chgData name="Johnston, Derek A" userId="e7ec1644-c098-431a-bc11-3447d2f5b984" providerId="ADAL" clId="{4B39A119-8846-4414-BC6F-250ABFB27552}" dt="2021-04-13T17:55:54.341" v="1433" actId="207"/>
          <ac:spMkLst>
            <pc:docMk/>
            <pc:sldMk cId="2178088499" sldId="307"/>
            <ac:spMk id="7" creationId="{1E1C3CBC-5D4F-4A1B-B81A-B614226192A7}"/>
          </ac:spMkLst>
        </pc:spChg>
      </pc:sldChg>
      <pc:sldChg chg="addSp modSp new mod setBg">
        <pc:chgData name="Johnston, Derek A" userId="e7ec1644-c098-431a-bc11-3447d2f5b984" providerId="ADAL" clId="{4B39A119-8846-4414-BC6F-250ABFB27552}" dt="2021-04-13T20:24:43" v="2239" actId="26606"/>
        <pc:sldMkLst>
          <pc:docMk/>
          <pc:sldMk cId="3810166882" sldId="308"/>
        </pc:sldMkLst>
        <pc:spChg chg="mod">
          <ac:chgData name="Johnston, Derek A" userId="e7ec1644-c098-431a-bc11-3447d2f5b984" providerId="ADAL" clId="{4B39A119-8846-4414-BC6F-250ABFB27552}" dt="2021-04-13T20:24:43" v="2239" actId="26606"/>
          <ac:spMkLst>
            <pc:docMk/>
            <pc:sldMk cId="3810166882" sldId="308"/>
            <ac:spMk id="2" creationId="{BD0F3332-5CF5-4CC9-BD16-0F81817687BD}"/>
          </ac:spMkLst>
        </pc:spChg>
        <pc:spChg chg="mod">
          <ac:chgData name="Johnston, Derek A" userId="e7ec1644-c098-431a-bc11-3447d2f5b984" providerId="ADAL" clId="{4B39A119-8846-4414-BC6F-250ABFB27552}" dt="2021-04-13T20:24:43" v="2239" actId="26606"/>
          <ac:spMkLst>
            <pc:docMk/>
            <pc:sldMk cId="3810166882" sldId="308"/>
            <ac:spMk id="3" creationId="{F62FD3C2-2190-4B4D-B2DE-822769F4633D}"/>
          </ac:spMkLst>
        </pc:spChg>
        <pc:spChg chg="mod">
          <ac:chgData name="Johnston, Derek A" userId="e7ec1644-c098-431a-bc11-3447d2f5b984" providerId="ADAL" clId="{4B39A119-8846-4414-BC6F-250ABFB27552}" dt="2021-04-13T20:24:43" v="2239" actId="26606"/>
          <ac:spMkLst>
            <pc:docMk/>
            <pc:sldMk cId="3810166882" sldId="308"/>
            <ac:spMk id="4" creationId="{9B4D2484-F47F-4F4B-8911-DBA63A116D92}"/>
          </ac:spMkLst>
        </pc:spChg>
        <pc:spChg chg="add">
          <ac:chgData name="Johnston, Derek A" userId="e7ec1644-c098-431a-bc11-3447d2f5b984" providerId="ADAL" clId="{4B39A119-8846-4414-BC6F-250ABFB27552}" dt="2021-04-13T20:24:43" v="2239" actId="26606"/>
          <ac:spMkLst>
            <pc:docMk/>
            <pc:sldMk cId="3810166882" sldId="308"/>
            <ac:spMk id="10" creationId="{71B2258F-86CA-4D4D-8270-BC05FCDEBFB3}"/>
          </ac:spMkLst>
        </pc:spChg>
        <pc:picChg chg="add">
          <ac:chgData name="Johnston, Derek A" userId="e7ec1644-c098-431a-bc11-3447d2f5b984" providerId="ADAL" clId="{4B39A119-8846-4414-BC6F-250ABFB27552}" dt="2021-04-13T20:24:43" v="2239" actId="26606"/>
          <ac:picMkLst>
            <pc:docMk/>
            <pc:sldMk cId="3810166882" sldId="308"/>
            <ac:picMk id="6" creationId="{AF747565-0D7F-4150-B1ED-D9E8C4E3BC33}"/>
          </ac:picMkLst>
        </pc:picChg>
      </pc:sldChg>
      <pc:sldChg chg="modSp new mod">
        <pc:chgData name="Johnston, Derek A" userId="e7ec1644-c098-431a-bc11-3447d2f5b984" providerId="ADAL" clId="{4B39A119-8846-4414-BC6F-250ABFB27552}" dt="2021-04-13T17:57:16.649" v="1570" actId="5793"/>
        <pc:sldMkLst>
          <pc:docMk/>
          <pc:sldMk cId="36344863" sldId="309"/>
        </pc:sldMkLst>
        <pc:spChg chg="mod">
          <ac:chgData name="Johnston, Derek A" userId="e7ec1644-c098-431a-bc11-3447d2f5b984" providerId="ADAL" clId="{4B39A119-8846-4414-BC6F-250ABFB27552}" dt="2021-04-13T17:56:32.113" v="1486" actId="20577"/>
          <ac:spMkLst>
            <pc:docMk/>
            <pc:sldMk cId="36344863" sldId="309"/>
            <ac:spMk id="2" creationId="{B754EB83-CF89-4FE1-80F4-455E061CBA58}"/>
          </ac:spMkLst>
        </pc:spChg>
        <pc:spChg chg="mod">
          <ac:chgData name="Johnston, Derek A" userId="e7ec1644-c098-431a-bc11-3447d2f5b984" providerId="ADAL" clId="{4B39A119-8846-4414-BC6F-250ABFB27552}" dt="2021-04-13T17:57:16.649" v="1570" actId="5793"/>
          <ac:spMkLst>
            <pc:docMk/>
            <pc:sldMk cId="36344863" sldId="309"/>
            <ac:spMk id="3" creationId="{7646D9D7-C217-41D4-8EC9-5A74B3EA28B0}"/>
          </ac:spMkLst>
        </pc:spChg>
      </pc:sldChg>
      <pc:sldChg chg="addSp modSp new mod">
        <pc:chgData name="Johnston, Derek A" userId="e7ec1644-c098-431a-bc11-3447d2f5b984" providerId="ADAL" clId="{4B39A119-8846-4414-BC6F-250ABFB27552}" dt="2021-04-13T20:12:53.518" v="1577" actId="1076"/>
        <pc:sldMkLst>
          <pc:docMk/>
          <pc:sldMk cId="4218759293" sldId="310"/>
        </pc:sldMkLst>
        <pc:picChg chg="add mod">
          <ac:chgData name="Johnston, Derek A" userId="e7ec1644-c098-431a-bc11-3447d2f5b984" providerId="ADAL" clId="{4B39A119-8846-4414-BC6F-250ABFB27552}" dt="2021-04-13T20:12:53.518" v="1577" actId="1076"/>
          <ac:picMkLst>
            <pc:docMk/>
            <pc:sldMk cId="4218759293" sldId="310"/>
            <ac:picMk id="5" creationId="{366A1251-3D1A-4445-AC88-D4EA0C9913F6}"/>
          </ac:picMkLst>
        </pc:picChg>
      </pc:sldChg>
      <pc:sldChg chg="addSp delSp modSp new mod setBg">
        <pc:chgData name="Johnston, Derek A" userId="e7ec1644-c098-431a-bc11-3447d2f5b984" providerId="ADAL" clId="{4B39A119-8846-4414-BC6F-250ABFB27552}" dt="2021-04-13T20:15:37.163" v="1618" actId="1076"/>
        <pc:sldMkLst>
          <pc:docMk/>
          <pc:sldMk cId="504181854" sldId="311"/>
        </pc:sldMkLst>
        <pc:spChg chg="mod">
          <ac:chgData name="Johnston, Derek A" userId="e7ec1644-c098-431a-bc11-3447d2f5b984" providerId="ADAL" clId="{4B39A119-8846-4414-BC6F-250ABFB27552}" dt="2021-04-13T20:13:50.143" v="1581" actId="26606"/>
          <ac:spMkLst>
            <pc:docMk/>
            <pc:sldMk cId="504181854" sldId="311"/>
            <ac:spMk id="2" creationId="{09AD5D31-2F39-4864-8B15-AABE20A57BD5}"/>
          </ac:spMkLst>
        </pc:spChg>
        <pc:spChg chg="mod">
          <ac:chgData name="Johnston, Derek A" userId="e7ec1644-c098-431a-bc11-3447d2f5b984" providerId="ADAL" clId="{4B39A119-8846-4414-BC6F-250ABFB27552}" dt="2021-04-13T20:13:50.143" v="1581" actId="26606"/>
          <ac:spMkLst>
            <pc:docMk/>
            <pc:sldMk cId="504181854" sldId="311"/>
            <ac:spMk id="3" creationId="{183486E1-EFEC-4291-BC98-B4CEDB8A57E7}"/>
          </ac:spMkLst>
        </pc:spChg>
        <pc:spChg chg="add del">
          <ac:chgData name="Johnston, Derek A" userId="e7ec1644-c098-431a-bc11-3447d2f5b984" providerId="ADAL" clId="{4B39A119-8846-4414-BC6F-250ABFB27552}" dt="2021-04-13T20:13:50.143" v="1581" actId="26606"/>
          <ac:spMkLst>
            <pc:docMk/>
            <pc:sldMk cId="504181854" sldId="311"/>
            <ac:spMk id="10" creationId="{E559D998-AB6C-46E1-B394-118E9A1E2D62}"/>
          </ac:spMkLst>
        </pc:spChg>
        <pc:picChg chg="add del mod ord">
          <ac:chgData name="Johnston, Derek A" userId="e7ec1644-c098-431a-bc11-3447d2f5b984" providerId="ADAL" clId="{4B39A119-8846-4414-BC6F-250ABFB27552}" dt="2021-04-13T20:15:14.415" v="1614" actId="478"/>
          <ac:picMkLst>
            <pc:docMk/>
            <pc:sldMk cId="504181854" sldId="311"/>
            <ac:picMk id="5" creationId="{18461EE7-79D0-4E61-AC51-EB4BFB8FA129}"/>
          </ac:picMkLst>
        </pc:picChg>
        <pc:picChg chg="add mod">
          <ac:chgData name="Johnston, Derek A" userId="e7ec1644-c098-431a-bc11-3447d2f5b984" providerId="ADAL" clId="{4B39A119-8846-4414-BC6F-250ABFB27552}" dt="2021-04-13T20:15:37.163" v="1618" actId="1076"/>
          <ac:picMkLst>
            <pc:docMk/>
            <pc:sldMk cId="504181854" sldId="311"/>
            <ac:picMk id="7" creationId="{8DCE182D-EFB2-4111-8A3B-DE0862D26328}"/>
          </ac:picMkLst>
        </pc:picChg>
      </pc:sldChg>
      <pc:sldChg chg="addSp delSp modSp new mod">
        <pc:chgData name="Johnston, Derek A" userId="e7ec1644-c098-431a-bc11-3447d2f5b984" providerId="ADAL" clId="{4B39A119-8846-4414-BC6F-250ABFB27552}" dt="2021-04-13T20:14:47.334" v="1613" actId="1076"/>
        <pc:sldMkLst>
          <pc:docMk/>
          <pc:sldMk cId="2002400186" sldId="312"/>
        </pc:sldMkLst>
        <pc:spChg chg="add mod">
          <ac:chgData name="Johnston, Derek A" userId="e7ec1644-c098-431a-bc11-3447d2f5b984" providerId="ADAL" clId="{4B39A119-8846-4414-BC6F-250ABFB27552}" dt="2021-04-13T20:14:47.334" v="1613" actId="1076"/>
          <ac:spMkLst>
            <pc:docMk/>
            <pc:sldMk cId="2002400186" sldId="312"/>
            <ac:spMk id="8" creationId="{FF1B86D1-3752-44D5-9F40-EDD4FDC21068}"/>
          </ac:spMkLst>
        </pc:spChg>
        <pc:picChg chg="add del">
          <ac:chgData name="Johnston, Derek A" userId="e7ec1644-c098-431a-bc11-3447d2f5b984" providerId="ADAL" clId="{4B39A119-8846-4414-BC6F-250ABFB27552}" dt="2021-04-13T20:14:12.447" v="1586" actId="478"/>
          <ac:picMkLst>
            <pc:docMk/>
            <pc:sldMk cId="2002400186" sldId="312"/>
            <ac:picMk id="5" creationId="{43952B81-5BD9-4E59-92B0-A58F590D21EC}"/>
          </ac:picMkLst>
        </pc:picChg>
        <pc:picChg chg="add mod">
          <ac:chgData name="Johnston, Derek A" userId="e7ec1644-c098-431a-bc11-3447d2f5b984" providerId="ADAL" clId="{4B39A119-8846-4414-BC6F-250ABFB27552}" dt="2021-04-13T20:14:31.389" v="1591" actId="1076"/>
          <ac:picMkLst>
            <pc:docMk/>
            <pc:sldMk cId="2002400186" sldId="312"/>
            <ac:picMk id="7" creationId="{BCD3415B-D578-4E7B-993B-BD81D74B75C6}"/>
          </ac:picMkLst>
        </pc:picChg>
      </pc:sldChg>
      <pc:sldChg chg="modSp new del mod">
        <pc:chgData name="Johnston, Derek A" userId="e7ec1644-c098-431a-bc11-3447d2f5b984" providerId="ADAL" clId="{4B39A119-8846-4414-BC6F-250ABFB27552}" dt="2021-04-13T20:21:46.986" v="2216" actId="47"/>
        <pc:sldMkLst>
          <pc:docMk/>
          <pc:sldMk cId="1385818948" sldId="313"/>
        </pc:sldMkLst>
        <pc:spChg chg="mod">
          <ac:chgData name="Johnston, Derek A" userId="e7ec1644-c098-431a-bc11-3447d2f5b984" providerId="ADAL" clId="{4B39A119-8846-4414-BC6F-250ABFB27552}" dt="2021-04-13T20:16:40.576" v="1638" actId="20577"/>
          <ac:spMkLst>
            <pc:docMk/>
            <pc:sldMk cId="1385818948" sldId="313"/>
            <ac:spMk id="2" creationId="{16EFCF8C-32D3-46F5-8310-9EE0E685DF10}"/>
          </ac:spMkLst>
        </pc:spChg>
        <pc:spChg chg="mod">
          <ac:chgData name="Johnston, Derek A" userId="e7ec1644-c098-431a-bc11-3447d2f5b984" providerId="ADAL" clId="{4B39A119-8846-4414-BC6F-250ABFB27552}" dt="2021-04-13T20:19:03.614" v="2086" actId="20577"/>
          <ac:spMkLst>
            <pc:docMk/>
            <pc:sldMk cId="1385818948" sldId="313"/>
            <ac:spMk id="3" creationId="{B0D8513F-9A43-4E50-882C-105458195071}"/>
          </ac:spMkLst>
        </pc:spChg>
      </pc:sldChg>
      <pc:sldChg chg="add modNotesTx">
        <pc:chgData name="Johnston, Derek A" userId="e7ec1644-c098-431a-bc11-3447d2f5b984" providerId="ADAL" clId="{4B39A119-8846-4414-BC6F-250ABFB27552}" dt="2021-04-13T20:19:36.334" v="2162" actId="20577"/>
        <pc:sldMkLst>
          <pc:docMk/>
          <pc:sldMk cId="857559418" sldId="314"/>
        </pc:sldMkLst>
      </pc:sldChg>
      <pc:sldChg chg="addSp modSp add mod">
        <pc:chgData name="Johnston, Derek A" userId="e7ec1644-c098-431a-bc11-3447d2f5b984" providerId="ADAL" clId="{4B39A119-8846-4414-BC6F-250ABFB27552}" dt="2021-04-13T20:20:05.615" v="2177" actId="1582"/>
        <pc:sldMkLst>
          <pc:docMk/>
          <pc:sldMk cId="2823876823" sldId="315"/>
        </pc:sldMkLst>
        <pc:spChg chg="add mod">
          <ac:chgData name="Johnston, Derek A" userId="e7ec1644-c098-431a-bc11-3447d2f5b984" providerId="ADAL" clId="{4B39A119-8846-4414-BC6F-250ABFB27552}" dt="2021-04-13T20:19:57.690" v="2174" actId="1076"/>
          <ac:spMkLst>
            <pc:docMk/>
            <pc:sldMk cId="2823876823" sldId="315"/>
            <ac:spMk id="37" creationId="{5BB54160-B88B-4072-9BE9-E2B0B5F50AE6}"/>
          </ac:spMkLst>
        </pc:spChg>
        <pc:cxnChg chg="add mod">
          <ac:chgData name="Johnston, Derek A" userId="e7ec1644-c098-431a-bc11-3447d2f5b984" providerId="ADAL" clId="{4B39A119-8846-4414-BC6F-250ABFB27552}" dt="2021-04-13T20:20:05.615" v="2177" actId="1582"/>
          <ac:cxnSpMkLst>
            <pc:docMk/>
            <pc:sldMk cId="2823876823" sldId="315"/>
            <ac:cxnSpMk id="30" creationId="{01049A6B-2DE9-44BE-9C78-68C838C175F8}"/>
          </ac:cxnSpMkLst>
        </pc:cxnChg>
      </pc:sldChg>
      <pc:sldChg chg="addSp delSp modSp new mod">
        <pc:chgData name="Johnston, Derek A" userId="e7ec1644-c098-431a-bc11-3447d2f5b984" providerId="ADAL" clId="{4B39A119-8846-4414-BC6F-250ABFB27552}" dt="2021-04-13T20:22:57.247" v="2222" actId="1076"/>
        <pc:sldMkLst>
          <pc:docMk/>
          <pc:sldMk cId="165708376" sldId="316"/>
        </pc:sldMkLst>
        <pc:picChg chg="add del mod">
          <ac:chgData name="Johnston, Derek A" userId="e7ec1644-c098-431a-bc11-3447d2f5b984" providerId="ADAL" clId="{4B39A119-8846-4414-BC6F-250ABFB27552}" dt="2021-04-13T20:22:40.445" v="2217" actId="478"/>
          <ac:picMkLst>
            <pc:docMk/>
            <pc:sldMk cId="165708376" sldId="316"/>
            <ac:picMk id="5" creationId="{D52A8441-FBB3-4178-AA0E-47838595897E}"/>
          </ac:picMkLst>
        </pc:picChg>
        <pc:picChg chg="add mod">
          <ac:chgData name="Johnston, Derek A" userId="e7ec1644-c098-431a-bc11-3447d2f5b984" providerId="ADAL" clId="{4B39A119-8846-4414-BC6F-250ABFB27552}" dt="2021-04-13T20:22:57.247" v="2222" actId="1076"/>
          <ac:picMkLst>
            <pc:docMk/>
            <pc:sldMk cId="165708376" sldId="316"/>
            <ac:picMk id="7" creationId="{709A22F2-A4AE-4D69-A11B-A45D53315519}"/>
          </ac:picMkLst>
        </pc:picChg>
      </pc:sldChg>
      <pc:sldChg chg="addSp modSp new mod">
        <pc:chgData name="Johnston, Derek A" userId="e7ec1644-c098-431a-bc11-3447d2f5b984" providerId="ADAL" clId="{4B39A119-8846-4414-BC6F-250ABFB27552}" dt="2021-04-13T20:21:16.136" v="2187" actId="14100"/>
        <pc:sldMkLst>
          <pc:docMk/>
          <pc:sldMk cId="4127559816" sldId="317"/>
        </pc:sldMkLst>
        <pc:picChg chg="add mod">
          <ac:chgData name="Johnston, Derek A" userId="e7ec1644-c098-431a-bc11-3447d2f5b984" providerId="ADAL" clId="{4B39A119-8846-4414-BC6F-250ABFB27552}" dt="2021-04-13T20:21:16.136" v="2187" actId="14100"/>
          <ac:picMkLst>
            <pc:docMk/>
            <pc:sldMk cId="4127559816" sldId="317"/>
            <ac:picMk id="5" creationId="{BADBFB9B-913F-4E55-BC48-B17E43A86278}"/>
          </ac:picMkLst>
        </pc:picChg>
      </pc:sldChg>
      <pc:sldChg chg="addSp modSp new mod setBg">
        <pc:chgData name="Johnston, Derek A" userId="e7ec1644-c098-431a-bc11-3447d2f5b984" providerId="ADAL" clId="{4B39A119-8846-4414-BC6F-250ABFB27552}" dt="2021-04-13T20:24:59.464" v="2240" actId="26606"/>
        <pc:sldMkLst>
          <pc:docMk/>
          <pc:sldMk cId="238539691" sldId="318"/>
        </pc:sldMkLst>
        <pc:spChg chg="mod">
          <ac:chgData name="Johnston, Derek A" userId="e7ec1644-c098-431a-bc11-3447d2f5b984" providerId="ADAL" clId="{4B39A119-8846-4414-BC6F-250ABFB27552}" dt="2021-04-13T20:24:59.464" v="2240" actId="26606"/>
          <ac:spMkLst>
            <pc:docMk/>
            <pc:sldMk cId="238539691" sldId="318"/>
            <ac:spMk id="2" creationId="{CC00DC64-CC1D-42B3-876B-0571EA780291}"/>
          </ac:spMkLst>
        </pc:spChg>
        <pc:spChg chg="mod">
          <ac:chgData name="Johnston, Derek A" userId="e7ec1644-c098-431a-bc11-3447d2f5b984" providerId="ADAL" clId="{4B39A119-8846-4414-BC6F-250ABFB27552}" dt="2021-04-13T20:24:59.464" v="2240" actId="26606"/>
          <ac:spMkLst>
            <pc:docMk/>
            <pc:sldMk cId="238539691" sldId="318"/>
            <ac:spMk id="3" creationId="{D2145FB9-A5E0-4ED9-A5BD-B3DF8F437B90}"/>
          </ac:spMkLst>
        </pc:spChg>
        <pc:spChg chg="mod">
          <ac:chgData name="Johnston, Derek A" userId="e7ec1644-c098-431a-bc11-3447d2f5b984" providerId="ADAL" clId="{4B39A119-8846-4414-BC6F-250ABFB27552}" dt="2021-04-13T20:24:59.464" v="2240" actId="26606"/>
          <ac:spMkLst>
            <pc:docMk/>
            <pc:sldMk cId="238539691" sldId="318"/>
            <ac:spMk id="4" creationId="{C4C55AB0-D03B-4A21-B352-20D3EA323F06}"/>
          </ac:spMkLst>
        </pc:spChg>
        <pc:spChg chg="add">
          <ac:chgData name="Johnston, Derek A" userId="e7ec1644-c098-431a-bc11-3447d2f5b984" providerId="ADAL" clId="{4B39A119-8846-4414-BC6F-250ABFB27552}" dt="2021-04-13T20:24:59.464" v="2240" actId="26606"/>
          <ac:spMkLst>
            <pc:docMk/>
            <pc:sldMk cId="238539691" sldId="318"/>
            <ac:spMk id="10" creationId="{71B2258F-86CA-4D4D-8270-BC05FCDEBFB3}"/>
          </ac:spMkLst>
        </pc:spChg>
        <pc:picChg chg="add">
          <ac:chgData name="Johnston, Derek A" userId="e7ec1644-c098-431a-bc11-3447d2f5b984" providerId="ADAL" clId="{4B39A119-8846-4414-BC6F-250ABFB27552}" dt="2021-04-13T20:24:59.464" v="2240" actId="26606"/>
          <ac:picMkLst>
            <pc:docMk/>
            <pc:sldMk cId="238539691" sldId="318"/>
            <ac:picMk id="6" creationId="{B32A1E49-F457-4218-9D3C-29485A6C6829}"/>
          </ac:picMkLst>
        </pc:picChg>
      </pc:sldChg>
    </pc:docChg>
  </pc:docChgLst>
  <pc:docChgLst>
    <pc:chgData name="Johnston, Derek A" userId="e7ec1644-c098-431a-bc11-3447d2f5b984" providerId="ADAL" clId="{DAECAF5A-75FB-9E4B-880B-BAB4FD209959}"/>
    <pc:docChg chg="undo custSel addSld modSld sldOrd">
      <pc:chgData name="Johnston, Derek A" userId="e7ec1644-c098-431a-bc11-3447d2f5b984" providerId="ADAL" clId="{DAECAF5A-75FB-9E4B-880B-BAB4FD209959}" dt="2021-04-13T15:06:22.646" v="1921" actId="20577"/>
      <pc:docMkLst>
        <pc:docMk/>
      </pc:docMkLst>
      <pc:sldChg chg="modSp mod">
        <pc:chgData name="Johnston, Derek A" userId="e7ec1644-c098-431a-bc11-3447d2f5b984" providerId="ADAL" clId="{DAECAF5A-75FB-9E4B-880B-BAB4FD209959}" dt="2021-04-13T14:44:36.045" v="270"/>
        <pc:sldMkLst>
          <pc:docMk/>
          <pc:sldMk cId="1600368106" sldId="256"/>
        </pc:sldMkLst>
        <pc:spChg chg="mod">
          <ac:chgData name="Johnston, Derek A" userId="e7ec1644-c098-431a-bc11-3447d2f5b984" providerId="ADAL" clId="{DAECAF5A-75FB-9E4B-880B-BAB4FD209959}" dt="2021-04-13T14:44:36.045" v="270"/>
          <ac:spMkLst>
            <pc:docMk/>
            <pc:sldMk cId="1600368106" sldId="256"/>
            <ac:spMk id="2" creationId="{D2C6B339-A088-4B49-B7D0-9D3307541D68}"/>
          </ac:spMkLst>
        </pc:spChg>
        <pc:spChg chg="mod">
          <ac:chgData name="Johnston, Derek A" userId="e7ec1644-c098-431a-bc11-3447d2f5b984" providerId="ADAL" clId="{DAECAF5A-75FB-9E4B-880B-BAB4FD209959}" dt="2021-04-13T14:44:36.045" v="270"/>
          <ac:spMkLst>
            <pc:docMk/>
            <pc:sldMk cId="1600368106" sldId="256"/>
            <ac:spMk id="3" creationId="{20467DAA-0835-904C-9543-BE690EB82973}"/>
          </ac:spMkLst>
        </pc:spChg>
      </pc:sldChg>
      <pc:sldChg chg="addSp modSp new mod">
        <pc:chgData name="Johnston, Derek A" userId="e7ec1644-c098-431a-bc11-3447d2f5b984" providerId="ADAL" clId="{DAECAF5A-75FB-9E4B-880B-BAB4FD209959}" dt="2021-04-13T14:44:36.045" v="270"/>
        <pc:sldMkLst>
          <pc:docMk/>
          <pc:sldMk cId="145086549" sldId="257"/>
        </pc:sldMkLst>
        <pc:spChg chg="mod">
          <ac:chgData name="Johnston, Derek A" userId="e7ec1644-c098-431a-bc11-3447d2f5b984" providerId="ADAL" clId="{DAECAF5A-75FB-9E4B-880B-BAB4FD209959}" dt="2021-04-13T14:44:36.045" v="270"/>
          <ac:spMkLst>
            <pc:docMk/>
            <pc:sldMk cId="145086549" sldId="257"/>
            <ac:spMk id="2" creationId="{D036C774-BE81-A44A-9374-17940F0776A1}"/>
          </ac:spMkLst>
        </pc:spChg>
        <pc:spChg chg="mod">
          <ac:chgData name="Johnston, Derek A" userId="e7ec1644-c098-431a-bc11-3447d2f5b984" providerId="ADAL" clId="{DAECAF5A-75FB-9E4B-880B-BAB4FD209959}" dt="2021-04-13T14:44:36.045" v="270"/>
          <ac:spMkLst>
            <pc:docMk/>
            <pc:sldMk cId="145086549" sldId="257"/>
            <ac:spMk id="3" creationId="{38AA7EBE-E00F-1E43-876C-27AB7757A9A8}"/>
          </ac:spMkLst>
        </pc:spChg>
        <pc:spChg chg="add mod">
          <ac:chgData name="Johnston, Derek A" userId="e7ec1644-c098-431a-bc11-3447d2f5b984" providerId="ADAL" clId="{DAECAF5A-75FB-9E4B-880B-BAB4FD209959}" dt="2021-04-13T14:44:36.045" v="270"/>
          <ac:spMkLst>
            <pc:docMk/>
            <pc:sldMk cId="145086549" sldId="257"/>
            <ac:spMk id="4" creationId="{19254037-B7C3-D745-8AE4-7C590D3C93D4}"/>
          </ac:spMkLst>
        </pc:spChg>
        <pc:spChg chg="add mod">
          <ac:chgData name="Johnston, Derek A" userId="e7ec1644-c098-431a-bc11-3447d2f5b984" providerId="ADAL" clId="{DAECAF5A-75FB-9E4B-880B-BAB4FD209959}" dt="2021-04-13T14:44:36.045" v="270"/>
          <ac:spMkLst>
            <pc:docMk/>
            <pc:sldMk cId="145086549" sldId="257"/>
            <ac:spMk id="5" creationId="{6262877C-302F-CA48-8DD8-36F5CCBBC749}"/>
          </ac:spMkLst>
        </pc:spChg>
      </pc:sldChg>
      <pc:sldChg chg="modSp add mod">
        <pc:chgData name="Johnston, Derek A" userId="e7ec1644-c098-431a-bc11-3447d2f5b984" providerId="ADAL" clId="{DAECAF5A-75FB-9E4B-880B-BAB4FD209959}" dt="2021-04-13T14:44:36.045" v="270"/>
        <pc:sldMkLst>
          <pc:docMk/>
          <pc:sldMk cId="3436627443" sldId="258"/>
        </pc:sldMkLst>
        <pc:spChg chg="mod">
          <ac:chgData name="Johnston, Derek A" userId="e7ec1644-c098-431a-bc11-3447d2f5b984" providerId="ADAL" clId="{DAECAF5A-75FB-9E4B-880B-BAB4FD209959}" dt="2021-04-13T14:44:36.045" v="270"/>
          <ac:spMkLst>
            <pc:docMk/>
            <pc:sldMk cId="3436627443" sldId="258"/>
            <ac:spMk id="2" creationId="{D036C774-BE81-A44A-9374-17940F0776A1}"/>
          </ac:spMkLst>
        </pc:spChg>
        <pc:spChg chg="mod">
          <ac:chgData name="Johnston, Derek A" userId="e7ec1644-c098-431a-bc11-3447d2f5b984" providerId="ADAL" clId="{DAECAF5A-75FB-9E4B-880B-BAB4FD209959}" dt="2021-04-13T14:44:36.045" v="270"/>
          <ac:spMkLst>
            <pc:docMk/>
            <pc:sldMk cId="3436627443" sldId="258"/>
            <ac:spMk id="3" creationId="{38AA7EBE-E00F-1E43-876C-27AB7757A9A8}"/>
          </ac:spMkLst>
        </pc:spChg>
        <pc:spChg chg="mod">
          <ac:chgData name="Johnston, Derek A" userId="e7ec1644-c098-431a-bc11-3447d2f5b984" providerId="ADAL" clId="{DAECAF5A-75FB-9E4B-880B-BAB4FD209959}" dt="2021-04-13T14:44:36.045" v="270"/>
          <ac:spMkLst>
            <pc:docMk/>
            <pc:sldMk cId="3436627443" sldId="258"/>
            <ac:spMk id="4" creationId="{19254037-B7C3-D745-8AE4-7C590D3C93D4}"/>
          </ac:spMkLst>
        </pc:spChg>
        <pc:spChg chg="mod">
          <ac:chgData name="Johnston, Derek A" userId="e7ec1644-c098-431a-bc11-3447d2f5b984" providerId="ADAL" clId="{DAECAF5A-75FB-9E4B-880B-BAB4FD209959}" dt="2021-04-13T14:44:36.045" v="270"/>
          <ac:spMkLst>
            <pc:docMk/>
            <pc:sldMk cId="3436627443" sldId="258"/>
            <ac:spMk id="5" creationId="{6262877C-302F-CA48-8DD8-36F5CCBBC749}"/>
          </ac:spMkLst>
        </pc:spChg>
      </pc:sldChg>
      <pc:sldChg chg="modSp add">
        <pc:chgData name="Johnston, Derek A" userId="e7ec1644-c098-431a-bc11-3447d2f5b984" providerId="ADAL" clId="{DAECAF5A-75FB-9E4B-880B-BAB4FD209959}" dt="2021-04-13T14:44:36.045" v="270"/>
        <pc:sldMkLst>
          <pc:docMk/>
          <pc:sldMk cId="2503598242" sldId="259"/>
        </pc:sldMkLst>
        <pc:spChg chg="mod">
          <ac:chgData name="Johnston, Derek A" userId="e7ec1644-c098-431a-bc11-3447d2f5b984" providerId="ADAL" clId="{DAECAF5A-75FB-9E4B-880B-BAB4FD209959}" dt="2021-04-13T14:44:36.045" v="270"/>
          <ac:spMkLst>
            <pc:docMk/>
            <pc:sldMk cId="2503598242" sldId="259"/>
            <ac:spMk id="2" creationId="{D2C6B339-A088-4B49-B7D0-9D3307541D68}"/>
          </ac:spMkLst>
        </pc:spChg>
        <pc:spChg chg="mod">
          <ac:chgData name="Johnston, Derek A" userId="e7ec1644-c098-431a-bc11-3447d2f5b984" providerId="ADAL" clId="{DAECAF5A-75FB-9E4B-880B-BAB4FD209959}" dt="2021-04-13T14:44:36.045" v="270"/>
          <ac:spMkLst>
            <pc:docMk/>
            <pc:sldMk cId="2503598242" sldId="259"/>
            <ac:spMk id="3" creationId="{20467DAA-0835-904C-9543-BE690EB82973}"/>
          </ac:spMkLst>
        </pc:spChg>
      </pc:sldChg>
      <pc:sldChg chg="modSp new mod">
        <pc:chgData name="Johnston, Derek A" userId="e7ec1644-c098-431a-bc11-3447d2f5b984" providerId="ADAL" clId="{DAECAF5A-75FB-9E4B-880B-BAB4FD209959}" dt="2021-04-13T14:44:55.614" v="351" actId="20577"/>
        <pc:sldMkLst>
          <pc:docMk/>
          <pc:sldMk cId="1901667617" sldId="260"/>
        </pc:sldMkLst>
        <pc:spChg chg="mod">
          <ac:chgData name="Johnston, Derek A" userId="e7ec1644-c098-431a-bc11-3447d2f5b984" providerId="ADAL" clId="{DAECAF5A-75FB-9E4B-880B-BAB4FD209959}" dt="2021-04-13T14:44:41.349" v="290" actId="20577"/>
          <ac:spMkLst>
            <pc:docMk/>
            <pc:sldMk cId="1901667617" sldId="260"/>
            <ac:spMk id="2" creationId="{C5A4032E-22E6-D040-AA5C-D786EBA01CBC}"/>
          </ac:spMkLst>
        </pc:spChg>
        <pc:spChg chg="mod">
          <ac:chgData name="Johnston, Derek A" userId="e7ec1644-c098-431a-bc11-3447d2f5b984" providerId="ADAL" clId="{DAECAF5A-75FB-9E4B-880B-BAB4FD209959}" dt="2021-04-13T14:44:55.614" v="351" actId="20577"/>
          <ac:spMkLst>
            <pc:docMk/>
            <pc:sldMk cId="1901667617" sldId="260"/>
            <ac:spMk id="3" creationId="{EB1206DE-14AF-D448-A836-87D1BD4339C9}"/>
          </ac:spMkLst>
        </pc:spChg>
        <pc:spChg chg="mod">
          <ac:chgData name="Johnston, Derek A" userId="e7ec1644-c098-431a-bc11-3447d2f5b984" providerId="ADAL" clId="{DAECAF5A-75FB-9E4B-880B-BAB4FD209959}" dt="2021-04-13T14:44:36.045" v="270"/>
          <ac:spMkLst>
            <pc:docMk/>
            <pc:sldMk cId="1901667617" sldId="260"/>
            <ac:spMk id="4" creationId="{C6634DCF-3474-114E-9BFF-598CF76E3324}"/>
          </ac:spMkLst>
        </pc:spChg>
        <pc:spChg chg="mod">
          <ac:chgData name="Johnston, Derek A" userId="e7ec1644-c098-431a-bc11-3447d2f5b984" providerId="ADAL" clId="{DAECAF5A-75FB-9E4B-880B-BAB4FD209959}" dt="2021-04-13T14:44:36.045" v="270"/>
          <ac:spMkLst>
            <pc:docMk/>
            <pc:sldMk cId="1901667617" sldId="260"/>
            <ac:spMk id="5" creationId="{E1E4AC4C-4710-B343-9195-15721AC73500}"/>
          </ac:spMkLst>
        </pc:spChg>
      </pc:sldChg>
      <pc:sldChg chg="modSp new mod">
        <pc:chgData name="Johnston, Derek A" userId="e7ec1644-c098-431a-bc11-3447d2f5b984" providerId="ADAL" clId="{DAECAF5A-75FB-9E4B-880B-BAB4FD209959}" dt="2021-04-13T14:45:14.470" v="420" actId="20577"/>
        <pc:sldMkLst>
          <pc:docMk/>
          <pc:sldMk cId="558943041" sldId="261"/>
        </pc:sldMkLst>
        <pc:spChg chg="mod">
          <ac:chgData name="Johnston, Derek A" userId="e7ec1644-c098-431a-bc11-3447d2f5b984" providerId="ADAL" clId="{DAECAF5A-75FB-9E4B-880B-BAB4FD209959}" dt="2021-04-13T14:45:03.420" v="363" actId="20577"/>
          <ac:spMkLst>
            <pc:docMk/>
            <pc:sldMk cId="558943041" sldId="261"/>
            <ac:spMk id="2" creationId="{74065425-3235-8F4E-9470-674C635961AB}"/>
          </ac:spMkLst>
        </pc:spChg>
        <pc:spChg chg="mod">
          <ac:chgData name="Johnston, Derek A" userId="e7ec1644-c098-431a-bc11-3447d2f5b984" providerId="ADAL" clId="{DAECAF5A-75FB-9E4B-880B-BAB4FD209959}" dt="2021-04-13T14:45:14.470" v="420" actId="20577"/>
          <ac:spMkLst>
            <pc:docMk/>
            <pc:sldMk cId="558943041" sldId="261"/>
            <ac:spMk id="3" creationId="{A87A2C26-B739-1748-BE2D-A67C5564FDA8}"/>
          </ac:spMkLst>
        </pc:spChg>
      </pc:sldChg>
      <pc:sldChg chg="modSp new mod">
        <pc:chgData name="Johnston, Derek A" userId="e7ec1644-c098-431a-bc11-3447d2f5b984" providerId="ADAL" clId="{DAECAF5A-75FB-9E4B-880B-BAB4FD209959}" dt="2021-04-13T14:45:38.786" v="501" actId="20577"/>
        <pc:sldMkLst>
          <pc:docMk/>
          <pc:sldMk cId="636485733" sldId="262"/>
        </pc:sldMkLst>
        <pc:spChg chg="mod">
          <ac:chgData name="Johnston, Derek A" userId="e7ec1644-c098-431a-bc11-3447d2f5b984" providerId="ADAL" clId="{DAECAF5A-75FB-9E4B-880B-BAB4FD209959}" dt="2021-04-13T14:45:19.930" v="432" actId="20577"/>
          <ac:spMkLst>
            <pc:docMk/>
            <pc:sldMk cId="636485733" sldId="262"/>
            <ac:spMk id="2" creationId="{9D6C65BB-1EE3-8D4F-9761-FE109B7A97F8}"/>
          </ac:spMkLst>
        </pc:spChg>
        <pc:spChg chg="mod">
          <ac:chgData name="Johnston, Derek A" userId="e7ec1644-c098-431a-bc11-3447d2f5b984" providerId="ADAL" clId="{DAECAF5A-75FB-9E4B-880B-BAB4FD209959}" dt="2021-04-13T14:45:38.786" v="501" actId="20577"/>
          <ac:spMkLst>
            <pc:docMk/>
            <pc:sldMk cId="636485733" sldId="262"/>
            <ac:spMk id="3" creationId="{AA429712-DCFB-FE46-8556-ABC950C4FA8E}"/>
          </ac:spMkLst>
        </pc:spChg>
      </pc:sldChg>
      <pc:sldChg chg="modSp new mod">
        <pc:chgData name="Johnston, Derek A" userId="e7ec1644-c098-431a-bc11-3447d2f5b984" providerId="ADAL" clId="{DAECAF5A-75FB-9E4B-880B-BAB4FD209959}" dt="2021-04-13T14:46:00.596" v="583" actId="20577"/>
        <pc:sldMkLst>
          <pc:docMk/>
          <pc:sldMk cId="1201175027" sldId="263"/>
        </pc:sldMkLst>
        <pc:spChg chg="mod">
          <ac:chgData name="Johnston, Derek A" userId="e7ec1644-c098-431a-bc11-3447d2f5b984" providerId="ADAL" clId="{DAECAF5A-75FB-9E4B-880B-BAB4FD209959}" dt="2021-04-13T14:45:47.471" v="518" actId="20577"/>
          <ac:spMkLst>
            <pc:docMk/>
            <pc:sldMk cId="1201175027" sldId="263"/>
            <ac:spMk id="2" creationId="{32128337-C14F-2F47-B9EA-F0DA11D2EC78}"/>
          </ac:spMkLst>
        </pc:spChg>
        <pc:spChg chg="mod">
          <ac:chgData name="Johnston, Derek A" userId="e7ec1644-c098-431a-bc11-3447d2f5b984" providerId="ADAL" clId="{DAECAF5A-75FB-9E4B-880B-BAB4FD209959}" dt="2021-04-13T14:46:00.596" v="583" actId="20577"/>
          <ac:spMkLst>
            <pc:docMk/>
            <pc:sldMk cId="1201175027" sldId="263"/>
            <ac:spMk id="3" creationId="{391756D8-09A3-A845-9300-15C1854F8555}"/>
          </ac:spMkLst>
        </pc:spChg>
      </pc:sldChg>
      <pc:sldChg chg="modSp new mod">
        <pc:chgData name="Johnston, Derek A" userId="e7ec1644-c098-431a-bc11-3447d2f5b984" providerId="ADAL" clId="{DAECAF5A-75FB-9E4B-880B-BAB4FD209959}" dt="2021-04-13T14:46:30.957" v="675" actId="20577"/>
        <pc:sldMkLst>
          <pc:docMk/>
          <pc:sldMk cId="347811347" sldId="264"/>
        </pc:sldMkLst>
        <pc:spChg chg="mod">
          <ac:chgData name="Johnston, Derek A" userId="e7ec1644-c098-431a-bc11-3447d2f5b984" providerId="ADAL" clId="{DAECAF5A-75FB-9E4B-880B-BAB4FD209959}" dt="2021-04-13T14:46:09.581" v="615" actId="20577"/>
          <ac:spMkLst>
            <pc:docMk/>
            <pc:sldMk cId="347811347" sldId="264"/>
            <ac:spMk id="2" creationId="{7D086FEA-23F4-9F4A-8349-9E5FCF66AAEF}"/>
          </ac:spMkLst>
        </pc:spChg>
        <pc:spChg chg="mod">
          <ac:chgData name="Johnston, Derek A" userId="e7ec1644-c098-431a-bc11-3447d2f5b984" providerId="ADAL" clId="{DAECAF5A-75FB-9E4B-880B-BAB4FD209959}" dt="2021-04-13T14:46:30.957" v="675" actId="20577"/>
          <ac:spMkLst>
            <pc:docMk/>
            <pc:sldMk cId="347811347" sldId="264"/>
            <ac:spMk id="3" creationId="{61CBB0E1-1E3E-4F4F-88F9-7AE1DD489A15}"/>
          </ac:spMkLst>
        </pc:spChg>
      </pc:sldChg>
      <pc:sldChg chg="modSp new mod">
        <pc:chgData name="Johnston, Derek A" userId="e7ec1644-c098-431a-bc11-3447d2f5b984" providerId="ADAL" clId="{DAECAF5A-75FB-9E4B-880B-BAB4FD209959}" dt="2021-04-13T14:46:52.814" v="757" actId="20577"/>
        <pc:sldMkLst>
          <pc:docMk/>
          <pc:sldMk cId="3178343015" sldId="265"/>
        </pc:sldMkLst>
        <pc:spChg chg="mod">
          <ac:chgData name="Johnston, Derek A" userId="e7ec1644-c098-431a-bc11-3447d2f5b984" providerId="ADAL" clId="{DAECAF5A-75FB-9E4B-880B-BAB4FD209959}" dt="2021-04-13T14:46:40.527" v="700" actId="20577"/>
          <ac:spMkLst>
            <pc:docMk/>
            <pc:sldMk cId="3178343015" sldId="265"/>
            <ac:spMk id="2" creationId="{F0B31259-422F-4543-994C-EB2E292F4523}"/>
          </ac:spMkLst>
        </pc:spChg>
        <pc:spChg chg="mod">
          <ac:chgData name="Johnston, Derek A" userId="e7ec1644-c098-431a-bc11-3447d2f5b984" providerId="ADAL" clId="{DAECAF5A-75FB-9E4B-880B-BAB4FD209959}" dt="2021-04-13T14:46:52.814" v="757" actId="20577"/>
          <ac:spMkLst>
            <pc:docMk/>
            <pc:sldMk cId="3178343015" sldId="265"/>
            <ac:spMk id="3" creationId="{A2C8C109-D7FF-E14F-BB75-E9E20D69E8CB}"/>
          </ac:spMkLst>
        </pc:spChg>
      </pc:sldChg>
      <pc:sldChg chg="modSp new mod modAnim">
        <pc:chgData name="Johnston, Derek A" userId="e7ec1644-c098-431a-bc11-3447d2f5b984" providerId="ADAL" clId="{DAECAF5A-75FB-9E4B-880B-BAB4FD209959}" dt="2021-04-13T14:51:50.512" v="1060"/>
        <pc:sldMkLst>
          <pc:docMk/>
          <pc:sldMk cId="301540421" sldId="266"/>
        </pc:sldMkLst>
        <pc:spChg chg="mod">
          <ac:chgData name="Johnston, Derek A" userId="e7ec1644-c098-431a-bc11-3447d2f5b984" providerId="ADAL" clId="{DAECAF5A-75FB-9E4B-880B-BAB4FD209959}" dt="2021-04-13T14:47:14.549" v="778" actId="20577"/>
          <ac:spMkLst>
            <pc:docMk/>
            <pc:sldMk cId="301540421" sldId="266"/>
            <ac:spMk id="2" creationId="{FE359266-A5BE-124F-94D2-FEE4823E894D}"/>
          </ac:spMkLst>
        </pc:spChg>
        <pc:spChg chg="mod">
          <ac:chgData name="Johnston, Derek A" userId="e7ec1644-c098-431a-bc11-3447d2f5b984" providerId="ADAL" clId="{DAECAF5A-75FB-9E4B-880B-BAB4FD209959}" dt="2021-04-13T14:51:38.423" v="1058" actId="20577"/>
          <ac:spMkLst>
            <pc:docMk/>
            <pc:sldMk cId="301540421" sldId="266"/>
            <ac:spMk id="3" creationId="{93416BCD-5E9B-944D-892B-DB4485F70430}"/>
          </ac:spMkLst>
        </pc:spChg>
      </pc:sldChg>
      <pc:sldChg chg="modSp new mod">
        <pc:chgData name="Johnston, Derek A" userId="e7ec1644-c098-431a-bc11-3447d2f5b984" providerId="ADAL" clId="{DAECAF5A-75FB-9E4B-880B-BAB4FD209959}" dt="2021-04-13T14:58:51.671" v="1533" actId="20577"/>
        <pc:sldMkLst>
          <pc:docMk/>
          <pc:sldMk cId="3151065891" sldId="267"/>
        </pc:sldMkLst>
        <pc:spChg chg="mod">
          <ac:chgData name="Johnston, Derek A" userId="e7ec1644-c098-431a-bc11-3447d2f5b984" providerId="ADAL" clId="{DAECAF5A-75FB-9E4B-880B-BAB4FD209959}" dt="2021-04-13T14:52:02.049" v="1083" actId="20577"/>
          <ac:spMkLst>
            <pc:docMk/>
            <pc:sldMk cId="3151065891" sldId="267"/>
            <ac:spMk id="2" creationId="{011183D3-053F-2548-98F2-CA80C54D76E6}"/>
          </ac:spMkLst>
        </pc:spChg>
        <pc:spChg chg="mod">
          <ac:chgData name="Johnston, Derek A" userId="e7ec1644-c098-431a-bc11-3447d2f5b984" providerId="ADAL" clId="{DAECAF5A-75FB-9E4B-880B-BAB4FD209959}" dt="2021-04-13T14:58:51.671" v="1533" actId="20577"/>
          <ac:spMkLst>
            <pc:docMk/>
            <pc:sldMk cId="3151065891" sldId="267"/>
            <ac:spMk id="3" creationId="{5616D184-391B-7941-B5E6-8E3F2AD3F26A}"/>
          </ac:spMkLst>
        </pc:spChg>
      </pc:sldChg>
      <pc:sldChg chg="modSp new mod ord">
        <pc:chgData name="Johnston, Derek A" userId="e7ec1644-c098-431a-bc11-3447d2f5b984" providerId="ADAL" clId="{DAECAF5A-75FB-9E4B-880B-BAB4FD209959}" dt="2021-04-13T14:58:32.772" v="1503" actId="20578"/>
        <pc:sldMkLst>
          <pc:docMk/>
          <pc:sldMk cId="313780410" sldId="268"/>
        </pc:sldMkLst>
        <pc:spChg chg="mod">
          <ac:chgData name="Johnston, Derek A" userId="e7ec1644-c098-431a-bc11-3447d2f5b984" providerId="ADAL" clId="{DAECAF5A-75FB-9E4B-880B-BAB4FD209959}" dt="2021-04-13T14:58:19.599" v="1502" actId="20577"/>
          <ac:spMkLst>
            <pc:docMk/>
            <pc:sldMk cId="313780410" sldId="268"/>
            <ac:spMk id="2" creationId="{3BA1D986-358F-B54B-87F9-584C1ADC5BA6}"/>
          </ac:spMkLst>
        </pc:spChg>
      </pc:sldChg>
      <pc:sldChg chg="modSp new mod">
        <pc:chgData name="Johnston, Derek A" userId="e7ec1644-c098-431a-bc11-3447d2f5b984" providerId="ADAL" clId="{DAECAF5A-75FB-9E4B-880B-BAB4FD209959}" dt="2021-04-13T15:06:22.646" v="1921" actId="20577"/>
        <pc:sldMkLst>
          <pc:docMk/>
          <pc:sldMk cId="3699415178" sldId="269"/>
        </pc:sldMkLst>
        <pc:spChg chg="mod">
          <ac:chgData name="Johnston, Derek A" userId="e7ec1644-c098-431a-bc11-3447d2f5b984" providerId="ADAL" clId="{DAECAF5A-75FB-9E4B-880B-BAB4FD209959}" dt="2021-04-13T15:05:32.454" v="1732" actId="20577"/>
          <ac:spMkLst>
            <pc:docMk/>
            <pc:sldMk cId="3699415178" sldId="269"/>
            <ac:spMk id="2" creationId="{36D9F16C-97D9-2747-A602-8177A471122E}"/>
          </ac:spMkLst>
        </pc:spChg>
        <pc:spChg chg="mod">
          <ac:chgData name="Johnston, Derek A" userId="e7ec1644-c098-431a-bc11-3447d2f5b984" providerId="ADAL" clId="{DAECAF5A-75FB-9E4B-880B-BAB4FD209959}" dt="2021-04-13T15:06:22.646" v="1921" actId="20577"/>
          <ac:spMkLst>
            <pc:docMk/>
            <pc:sldMk cId="3699415178" sldId="269"/>
            <ac:spMk id="3" creationId="{17133E24-1A6F-6D40-9B75-40C5F130A31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544BDD-E1D0-4C22-8D7A-B57B0C5B1C93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E0FBCE7-0E95-402D-A239-1FE47E5C2A1D}">
      <dgm:prSet/>
      <dgm:spPr/>
      <dgm:t>
        <a:bodyPr/>
        <a:lstStyle/>
        <a:p>
          <a:r>
            <a:rPr lang="en-US"/>
            <a:t>Design Specification</a:t>
          </a:r>
        </a:p>
      </dgm:t>
    </dgm:pt>
    <dgm:pt modelId="{B5180C49-D4D3-49B7-8A41-2E887C59D94B}" type="parTrans" cxnId="{89716F1B-69A5-4F0C-BB48-2AAC3774AA86}">
      <dgm:prSet/>
      <dgm:spPr/>
      <dgm:t>
        <a:bodyPr/>
        <a:lstStyle/>
        <a:p>
          <a:endParaRPr lang="en-US"/>
        </a:p>
      </dgm:t>
    </dgm:pt>
    <dgm:pt modelId="{862DDC0C-BE8C-43BB-AEEF-AA526B7C7177}" type="sibTrans" cxnId="{89716F1B-69A5-4F0C-BB48-2AAC3774AA86}">
      <dgm:prSet/>
      <dgm:spPr/>
      <dgm:t>
        <a:bodyPr/>
        <a:lstStyle/>
        <a:p>
          <a:endParaRPr lang="en-US"/>
        </a:p>
      </dgm:t>
    </dgm:pt>
    <dgm:pt modelId="{12FE4E10-B2FF-459A-9441-40E380DCAAE6}">
      <dgm:prSet/>
      <dgm:spPr/>
      <dgm:t>
        <a:bodyPr/>
        <a:lstStyle/>
        <a:p>
          <a:r>
            <a:rPr lang="en-US"/>
            <a:t>State Graph</a:t>
          </a:r>
        </a:p>
      </dgm:t>
    </dgm:pt>
    <dgm:pt modelId="{776EC354-AB85-4F97-8F1C-2E4A8AB0FCBF}" type="parTrans" cxnId="{44D8EE67-F74B-49A5-A9A7-453DFCC4EC31}">
      <dgm:prSet/>
      <dgm:spPr/>
      <dgm:t>
        <a:bodyPr/>
        <a:lstStyle/>
        <a:p>
          <a:endParaRPr lang="en-US"/>
        </a:p>
      </dgm:t>
    </dgm:pt>
    <dgm:pt modelId="{2020BAB2-0F14-42F2-9BB3-35E2DE47E1F4}" type="sibTrans" cxnId="{44D8EE67-F74B-49A5-A9A7-453DFCC4EC31}">
      <dgm:prSet/>
      <dgm:spPr/>
      <dgm:t>
        <a:bodyPr/>
        <a:lstStyle/>
        <a:p>
          <a:endParaRPr lang="en-US"/>
        </a:p>
      </dgm:t>
    </dgm:pt>
    <dgm:pt modelId="{FD8612BB-1769-4241-8E72-166FE3EC9329}">
      <dgm:prSet/>
      <dgm:spPr/>
      <dgm:t>
        <a:bodyPr/>
        <a:lstStyle/>
        <a:p>
          <a:r>
            <a:rPr lang="en-US"/>
            <a:t>State Table</a:t>
          </a:r>
        </a:p>
      </dgm:t>
    </dgm:pt>
    <dgm:pt modelId="{D98ED1FD-E229-4EB8-A890-4ADD2135E0AE}" type="parTrans" cxnId="{B960BA5B-5952-4660-9584-C79C3586D1D9}">
      <dgm:prSet/>
      <dgm:spPr/>
      <dgm:t>
        <a:bodyPr/>
        <a:lstStyle/>
        <a:p>
          <a:endParaRPr lang="en-US"/>
        </a:p>
      </dgm:t>
    </dgm:pt>
    <dgm:pt modelId="{AD01C1EF-B366-46DE-B0D2-61A8AEA28A3F}" type="sibTrans" cxnId="{B960BA5B-5952-4660-9584-C79C3586D1D9}">
      <dgm:prSet/>
      <dgm:spPr/>
      <dgm:t>
        <a:bodyPr/>
        <a:lstStyle/>
        <a:p>
          <a:endParaRPr lang="en-US"/>
        </a:p>
      </dgm:t>
    </dgm:pt>
    <dgm:pt modelId="{AA19F7DD-A5BD-4099-9BEB-8FBAF42F70A7}">
      <dgm:prSet/>
      <dgm:spPr/>
      <dgm:t>
        <a:bodyPr/>
        <a:lstStyle/>
        <a:p>
          <a:r>
            <a:rPr lang="en-US"/>
            <a:t>Transition Table</a:t>
          </a:r>
        </a:p>
      </dgm:t>
    </dgm:pt>
    <dgm:pt modelId="{25E299D7-8A66-4949-9797-8C5A5C8838C5}" type="parTrans" cxnId="{160408A2-C6BC-4DBE-AAED-9CEA9E85A9C3}">
      <dgm:prSet/>
      <dgm:spPr/>
      <dgm:t>
        <a:bodyPr/>
        <a:lstStyle/>
        <a:p>
          <a:endParaRPr lang="en-US"/>
        </a:p>
      </dgm:t>
    </dgm:pt>
    <dgm:pt modelId="{A42E7978-8DE9-46BE-A0D9-BC8A4D1C11B6}" type="sibTrans" cxnId="{160408A2-C6BC-4DBE-AAED-9CEA9E85A9C3}">
      <dgm:prSet/>
      <dgm:spPr/>
      <dgm:t>
        <a:bodyPr/>
        <a:lstStyle/>
        <a:p>
          <a:endParaRPr lang="en-US"/>
        </a:p>
      </dgm:t>
    </dgm:pt>
    <dgm:pt modelId="{8722D599-6EE2-4525-BA87-1E15CB8AF77D}">
      <dgm:prSet/>
      <dgm:spPr/>
      <dgm:t>
        <a:bodyPr/>
        <a:lstStyle/>
        <a:p>
          <a:r>
            <a:rPr lang="en-US"/>
            <a:t>Next-State and Output Equations</a:t>
          </a:r>
        </a:p>
      </dgm:t>
    </dgm:pt>
    <dgm:pt modelId="{BC15BA7F-2CD2-410F-A5E3-07F53DEA1FF1}" type="parTrans" cxnId="{25FBAEDC-376D-422D-AEB4-8CF3C113667F}">
      <dgm:prSet/>
      <dgm:spPr/>
      <dgm:t>
        <a:bodyPr/>
        <a:lstStyle/>
        <a:p>
          <a:endParaRPr lang="en-US"/>
        </a:p>
      </dgm:t>
    </dgm:pt>
    <dgm:pt modelId="{AC49B89D-072A-4EC4-9804-6FEB14C7B8F1}" type="sibTrans" cxnId="{25FBAEDC-376D-422D-AEB4-8CF3C113667F}">
      <dgm:prSet/>
      <dgm:spPr/>
      <dgm:t>
        <a:bodyPr/>
        <a:lstStyle/>
        <a:p>
          <a:endParaRPr lang="en-US"/>
        </a:p>
      </dgm:t>
    </dgm:pt>
    <dgm:pt modelId="{2F29B9E4-B848-4D6E-BAA2-AB4CAAB71B28}">
      <dgm:prSet/>
      <dgm:spPr/>
      <dgm:t>
        <a:bodyPr/>
        <a:lstStyle/>
        <a:p>
          <a:r>
            <a:rPr lang="en-US"/>
            <a:t>Verilog Implementation</a:t>
          </a:r>
        </a:p>
      </dgm:t>
    </dgm:pt>
    <dgm:pt modelId="{549A9897-EC35-4947-90C4-B71549C6ED16}" type="parTrans" cxnId="{CC0EBD2B-7C76-46F6-9AE5-E2FB36277A20}">
      <dgm:prSet/>
      <dgm:spPr/>
      <dgm:t>
        <a:bodyPr/>
        <a:lstStyle/>
        <a:p>
          <a:endParaRPr lang="en-US"/>
        </a:p>
      </dgm:t>
    </dgm:pt>
    <dgm:pt modelId="{86CB4605-4519-42F8-AA25-A03A32274F03}" type="sibTrans" cxnId="{CC0EBD2B-7C76-46F6-9AE5-E2FB36277A20}">
      <dgm:prSet/>
      <dgm:spPr/>
      <dgm:t>
        <a:bodyPr/>
        <a:lstStyle/>
        <a:p>
          <a:endParaRPr lang="en-US"/>
        </a:p>
      </dgm:t>
    </dgm:pt>
    <dgm:pt modelId="{A737D134-E9BB-4E10-BF90-1ACF193A664E}" type="pres">
      <dgm:prSet presAssocID="{99544BDD-E1D0-4C22-8D7A-B57B0C5B1C93}" presName="vert0" presStyleCnt="0">
        <dgm:presLayoutVars>
          <dgm:dir/>
          <dgm:animOne val="branch"/>
          <dgm:animLvl val="lvl"/>
        </dgm:presLayoutVars>
      </dgm:prSet>
      <dgm:spPr/>
    </dgm:pt>
    <dgm:pt modelId="{72ADCB06-CA0B-44E6-A318-2680BD5BA2ED}" type="pres">
      <dgm:prSet presAssocID="{3E0FBCE7-0E95-402D-A239-1FE47E5C2A1D}" presName="thickLine" presStyleLbl="alignNode1" presStyleIdx="0" presStyleCnt="6"/>
      <dgm:spPr/>
    </dgm:pt>
    <dgm:pt modelId="{A8F0F8CF-F7A6-465C-9031-CDF2609B5109}" type="pres">
      <dgm:prSet presAssocID="{3E0FBCE7-0E95-402D-A239-1FE47E5C2A1D}" presName="horz1" presStyleCnt="0"/>
      <dgm:spPr/>
    </dgm:pt>
    <dgm:pt modelId="{5C4B9516-E9DA-4081-8AC9-6E10B60DDE3E}" type="pres">
      <dgm:prSet presAssocID="{3E0FBCE7-0E95-402D-A239-1FE47E5C2A1D}" presName="tx1" presStyleLbl="revTx" presStyleIdx="0" presStyleCnt="6"/>
      <dgm:spPr/>
    </dgm:pt>
    <dgm:pt modelId="{BA97F777-318E-4AC6-8EE8-F32239C3AC22}" type="pres">
      <dgm:prSet presAssocID="{3E0FBCE7-0E95-402D-A239-1FE47E5C2A1D}" presName="vert1" presStyleCnt="0"/>
      <dgm:spPr/>
    </dgm:pt>
    <dgm:pt modelId="{4A94B213-D37C-48CE-9B65-32EFBCB259A8}" type="pres">
      <dgm:prSet presAssocID="{12FE4E10-B2FF-459A-9441-40E380DCAAE6}" presName="thickLine" presStyleLbl="alignNode1" presStyleIdx="1" presStyleCnt="6"/>
      <dgm:spPr/>
    </dgm:pt>
    <dgm:pt modelId="{488D6F05-0DC5-46C0-8097-9ADA179BA502}" type="pres">
      <dgm:prSet presAssocID="{12FE4E10-B2FF-459A-9441-40E380DCAAE6}" presName="horz1" presStyleCnt="0"/>
      <dgm:spPr/>
    </dgm:pt>
    <dgm:pt modelId="{FAF9D1B7-6579-4F9F-8BC8-E5C57FC8E957}" type="pres">
      <dgm:prSet presAssocID="{12FE4E10-B2FF-459A-9441-40E380DCAAE6}" presName="tx1" presStyleLbl="revTx" presStyleIdx="1" presStyleCnt="6"/>
      <dgm:spPr/>
    </dgm:pt>
    <dgm:pt modelId="{1BA06F26-6587-468D-B234-37E87DD67175}" type="pres">
      <dgm:prSet presAssocID="{12FE4E10-B2FF-459A-9441-40E380DCAAE6}" presName="vert1" presStyleCnt="0"/>
      <dgm:spPr/>
    </dgm:pt>
    <dgm:pt modelId="{7D9270B2-43F1-43E1-A9F8-4CD2C0D86DC7}" type="pres">
      <dgm:prSet presAssocID="{FD8612BB-1769-4241-8E72-166FE3EC9329}" presName="thickLine" presStyleLbl="alignNode1" presStyleIdx="2" presStyleCnt="6"/>
      <dgm:spPr/>
    </dgm:pt>
    <dgm:pt modelId="{8BDD8FC6-2BF5-47EE-B47F-2207FF634ABB}" type="pres">
      <dgm:prSet presAssocID="{FD8612BB-1769-4241-8E72-166FE3EC9329}" presName="horz1" presStyleCnt="0"/>
      <dgm:spPr/>
    </dgm:pt>
    <dgm:pt modelId="{F02A16E5-4D52-400E-AD95-9D1466578CE0}" type="pres">
      <dgm:prSet presAssocID="{FD8612BB-1769-4241-8E72-166FE3EC9329}" presName="tx1" presStyleLbl="revTx" presStyleIdx="2" presStyleCnt="6"/>
      <dgm:spPr/>
    </dgm:pt>
    <dgm:pt modelId="{E5F3BC84-6BC0-499C-998A-8FEBB6CA603D}" type="pres">
      <dgm:prSet presAssocID="{FD8612BB-1769-4241-8E72-166FE3EC9329}" presName="vert1" presStyleCnt="0"/>
      <dgm:spPr/>
    </dgm:pt>
    <dgm:pt modelId="{0DA05088-FE4E-4FDE-871A-36F7099B2347}" type="pres">
      <dgm:prSet presAssocID="{AA19F7DD-A5BD-4099-9BEB-8FBAF42F70A7}" presName="thickLine" presStyleLbl="alignNode1" presStyleIdx="3" presStyleCnt="6"/>
      <dgm:spPr/>
    </dgm:pt>
    <dgm:pt modelId="{38981256-4B52-426C-B791-B8ECE34EADB9}" type="pres">
      <dgm:prSet presAssocID="{AA19F7DD-A5BD-4099-9BEB-8FBAF42F70A7}" presName="horz1" presStyleCnt="0"/>
      <dgm:spPr/>
    </dgm:pt>
    <dgm:pt modelId="{BA5DF350-6F2B-47AA-994C-CF28FB34E697}" type="pres">
      <dgm:prSet presAssocID="{AA19F7DD-A5BD-4099-9BEB-8FBAF42F70A7}" presName="tx1" presStyleLbl="revTx" presStyleIdx="3" presStyleCnt="6"/>
      <dgm:spPr/>
    </dgm:pt>
    <dgm:pt modelId="{823508C5-8BC4-4F89-BAD7-5E88B0560DFD}" type="pres">
      <dgm:prSet presAssocID="{AA19F7DD-A5BD-4099-9BEB-8FBAF42F70A7}" presName="vert1" presStyleCnt="0"/>
      <dgm:spPr/>
    </dgm:pt>
    <dgm:pt modelId="{AADB089F-585E-49A7-98DF-BF3CFAD0D004}" type="pres">
      <dgm:prSet presAssocID="{8722D599-6EE2-4525-BA87-1E15CB8AF77D}" presName="thickLine" presStyleLbl="alignNode1" presStyleIdx="4" presStyleCnt="6"/>
      <dgm:spPr/>
    </dgm:pt>
    <dgm:pt modelId="{395ABDA2-DC1C-4E06-A933-7A5A399B83B2}" type="pres">
      <dgm:prSet presAssocID="{8722D599-6EE2-4525-BA87-1E15CB8AF77D}" presName="horz1" presStyleCnt="0"/>
      <dgm:spPr/>
    </dgm:pt>
    <dgm:pt modelId="{E075F2BA-D22A-4934-ABF0-86ADBE77E448}" type="pres">
      <dgm:prSet presAssocID="{8722D599-6EE2-4525-BA87-1E15CB8AF77D}" presName="tx1" presStyleLbl="revTx" presStyleIdx="4" presStyleCnt="6"/>
      <dgm:spPr/>
    </dgm:pt>
    <dgm:pt modelId="{9A0F965D-E55D-4C73-B3AB-B72C35D4A99D}" type="pres">
      <dgm:prSet presAssocID="{8722D599-6EE2-4525-BA87-1E15CB8AF77D}" presName="vert1" presStyleCnt="0"/>
      <dgm:spPr/>
    </dgm:pt>
    <dgm:pt modelId="{92253EC3-F44C-4F3C-8C2A-9FD391BAEDAF}" type="pres">
      <dgm:prSet presAssocID="{2F29B9E4-B848-4D6E-BAA2-AB4CAAB71B28}" presName="thickLine" presStyleLbl="alignNode1" presStyleIdx="5" presStyleCnt="6"/>
      <dgm:spPr/>
    </dgm:pt>
    <dgm:pt modelId="{94D89BEC-EAB5-449C-8A39-638CA0A30EB7}" type="pres">
      <dgm:prSet presAssocID="{2F29B9E4-B848-4D6E-BAA2-AB4CAAB71B28}" presName="horz1" presStyleCnt="0"/>
      <dgm:spPr/>
    </dgm:pt>
    <dgm:pt modelId="{D2416684-0E38-402A-9062-6F7583BF5E53}" type="pres">
      <dgm:prSet presAssocID="{2F29B9E4-B848-4D6E-BAA2-AB4CAAB71B28}" presName="tx1" presStyleLbl="revTx" presStyleIdx="5" presStyleCnt="6"/>
      <dgm:spPr/>
    </dgm:pt>
    <dgm:pt modelId="{F5825B6D-61B8-449E-963D-9C034DF39382}" type="pres">
      <dgm:prSet presAssocID="{2F29B9E4-B848-4D6E-BAA2-AB4CAAB71B28}" presName="vert1" presStyleCnt="0"/>
      <dgm:spPr/>
    </dgm:pt>
  </dgm:ptLst>
  <dgm:cxnLst>
    <dgm:cxn modelId="{89716F1B-69A5-4F0C-BB48-2AAC3774AA86}" srcId="{99544BDD-E1D0-4C22-8D7A-B57B0C5B1C93}" destId="{3E0FBCE7-0E95-402D-A239-1FE47E5C2A1D}" srcOrd="0" destOrd="0" parTransId="{B5180C49-D4D3-49B7-8A41-2E887C59D94B}" sibTransId="{862DDC0C-BE8C-43BB-AEEF-AA526B7C7177}"/>
    <dgm:cxn modelId="{8239C322-3D46-43A9-AA42-6B7AEDF908D7}" type="presOf" srcId="{8722D599-6EE2-4525-BA87-1E15CB8AF77D}" destId="{E075F2BA-D22A-4934-ABF0-86ADBE77E448}" srcOrd="0" destOrd="0" presId="urn:microsoft.com/office/officeart/2008/layout/LinedList"/>
    <dgm:cxn modelId="{CC0EBD2B-7C76-46F6-9AE5-E2FB36277A20}" srcId="{99544BDD-E1D0-4C22-8D7A-B57B0C5B1C93}" destId="{2F29B9E4-B848-4D6E-BAA2-AB4CAAB71B28}" srcOrd="5" destOrd="0" parTransId="{549A9897-EC35-4947-90C4-B71549C6ED16}" sibTransId="{86CB4605-4519-42F8-AA25-A03A32274F03}"/>
    <dgm:cxn modelId="{B960BA5B-5952-4660-9584-C79C3586D1D9}" srcId="{99544BDD-E1D0-4C22-8D7A-B57B0C5B1C93}" destId="{FD8612BB-1769-4241-8E72-166FE3EC9329}" srcOrd="2" destOrd="0" parTransId="{D98ED1FD-E229-4EB8-A890-4ADD2135E0AE}" sibTransId="{AD01C1EF-B366-46DE-B0D2-61A8AEA28A3F}"/>
    <dgm:cxn modelId="{44D8EE67-F74B-49A5-A9A7-453DFCC4EC31}" srcId="{99544BDD-E1D0-4C22-8D7A-B57B0C5B1C93}" destId="{12FE4E10-B2FF-459A-9441-40E380DCAAE6}" srcOrd="1" destOrd="0" parTransId="{776EC354-AB85-4F97-8F1C-2E4A8AB0FCBF}" sibTransId="{2020BAB2-0F14-42F2-9BB3-35E2DE47E1F4}"/>
    <dgm:cxn modelId="{ECF0BC68-FDA9-4D0C-B407-FEBAD6927B28}" type="presOf" srcId="{AA19F7DD-A5BD-4099-9BEB-8FBAF42F70A7}" destId="{BA5DF350-6F2B-47AA-994C-CF28FB34E697}" srcOrd="0" destOrd="0" presId="urn:microsoft.com/office/officeart/2008/layout/LinedList"/>
    <dgm:cxn modelId="{29919472-AC08-42F1-BED1-7907B1F628FF}" type="presOf" srcId="{12FE4E10-B2FF-459A-9441-40E380DCAAE6}" destId="{FAF9D1B7-6579-4F9F-8BC8-E5C57FC8E957}" srcOrd="0" destOrd="0" presId="urn:microsoft.com/office/officeart/2008/layout/LinedList"/>
    <dgm:cxn modelId="{48989D93-833B-4124-B3A6-3C6D64B18CA5}" type="presOf" srcId="{3E0FBCE7-0E95-402D-A239-1FE47E5C2A1D}" destId="{5C4B9516-E9DA-4081-8AC9-6E10B60DDE3E}" srcOrd="0" destOrd="0" presId="urn:microsoft.com/office/officeart/2008/layout/LinedList"/>
    <dgm:cxn modelId="{AF8F9497-93EC-4312-B4EC-28DA48C71AC2}" type="presOf" srcId="{99544BDD-E1D0-4C22-8D7A-B57B0C5B1C93}" destId="{A737D134-E9BB-4E10-BF90-1ACF193A664E}" srcOrd="0" destOrd="0" presId="urn:microsoft.com/office/officeart/2008/layout/LinedList"/>
    <dgm:cxn modelId="{C54FD299-BDFE-44A8-AF0B-A36ADF845EEE}" type="presOf" srcId="{FD8612BB-1769-4241-8E72-166FE3EC9329}" destId="{F02A16E5-4D52-400E-AD95-9D1466578CE0}" srcOrd="0" destOrd="0" presId="urn:microsoft.com/office/officeart/2008/layout/LinedList"/>
    <dgm:cxn modelId="{160408A2-C6BC-4DBE-AAED-9CEA9E85A9C3}" srcId="{99544BDD-E1D0-4C22-8D7A-B57B0C5B1C93}" destId="{AA19F7DD-A5BD-4099-9BEB-8FBAF42F70A7}" srcOrd="3" destOrd="0" parTransId="{25E299D7-8A66-4949-9797-8C5A5C8838C5}" sibTransId="{A42E7978-8DE9-46BE-A0D9-BC8A4D1C11B6}"/>
    <dgm:cxn modelId="{4B336FD2-2768-45E2-A451-7BEE1CCA6651}" type="presOf" srcId="{2F29B9E4-B848-4D6E-BAA2-AB4CAAB71B28}" destId="{D2416684-0E38-402A-9062-6F7583BF5E53}" srcOrd="0" destOrd="0" presId="urn:microsoft.com/office/officeart/2008/layout/LinedList"/>
    <dgm:cxn modelId="{25FBAEDC-376D-422D-AEB4-8CF3C113667F}" srcId="{99544BDD-E1D0-4C22-8D7A-B57B0C5B1C93}" destId="{8722D599-6EE2-4525-BA87-1E15CB8AF77D}" srcOrd="4" destOrd="0" parTransId="{BC15BA7F-2CD2-410F-A5E3-07F53DEA1FF1}" sibTransId="{AC49B89D-072A-4EC4-9804-6FEB14C7B8F1}"/>
    <dgm:cxn modelId="{1AFBA7BA-2F3F-4C81-93B5-A6F425BEA95F}" type="presParOf" srcId="{A737D134-E9BB-4E10-BF90-1ACF193A664E}" destId="{72ADCB06-CA0B-44E6-A318-2680BD5BA2ED}" srcOrd="0" destOrd="0" presId="urn:microsoft.com/office/officeart/2008/layout/LinedList"/>
    <dgm:cxn modelId="{0787A6A9-7585-4AC5-B67D-09C04C93B93C}" type="presParOf" srcId="{A737D134-E9BB-4E10-BF90-1ACF193A664E}" destId="{A8F0F8CF-F7A6-465C-9031-CDF2609B5109}" srcOrd="1" destOrd="0" presId="urn:microsoft.com/office/officeart/2008/layout/LinedList"/>
    <dgm:cxn modelId="{2E902A0D-C4D3-4F19-BA16-69B684310299}" type="presParOf" srcId="{A8F0F8CF-F7A6-465C-9031-CDF2609B5109}" destId="{5C4B9516-E9DA-4081-8AC9-6E10B60DDE3E}" srcOrd="0" destOrd="0" presId="urn:microsoft.com/office/officeart/2008/layout/LinedList"/>
    <dgm:cxn modelId="{E75B6C93-FB03-4BC5-99F3-476EAFF2FAF6}" type="presParOf" srcId="{A8F0F8CF-F7A6-465C-9031-CDF2609B5109}" destId="{BA97F777-318E-4AC6-8EE8-F32239C3AC22}" srcOrd="1" destOrd="0" presId="urn:microsoft.com/office/officeart/2008/layout/LinedList"/>
    <dgm:cxn modelId="{7A1BD476-DEA9-4723-B713-7478AA2B67D4}" type="presParOf" srcId="{A737D134-E9BB-4E10-BF90-1ACF193A664E}" destId="{4A94B213-D37C-48CE-9B65-32EFBCB259A8}" srcOrd="2" destOrd="0" presId="urn:microsoft.com/office/officeart/2008/layout/LinedList"/>
    <dgm:cxn modelId="{D7EEB30F-5C1C-45B8-B98B-14902A7E9A12}" type="presParOf" srcId="{A737D134-E9BB-4E10-BF90-1ACF193A664E}" destId="{488D6F05-0DC5-46C0-8097-9ADA179BA502}" srcOrd="3" destOrd="0" presId="urn:microsoft.com/office/officeart/2008/layout/LinedList"/>
    <dgm:cxn modelId="{A2881362-4592-43E9-908E-68C874E59BA2}" type="presParOf" srcId="{488D6F05-0DC5-46C0-8097-9ADA179BA502}" destId="{FAF9D1B7-6579-4F9F-8BC8-E5C57FC8E957}" srcOrd="0" destOrd="0" presId="urn:microsoft.com/office/officeart/2008/layout/LinedList"/>
    <dgm:cxn modelId="{E59D7F87-06AF-4FCF-BF2F-BCB2CF60101D}" type="presParOf" srcId="{488D6F05-0DC5-46C0-8097-9ADA179BA502}" destId="{1BA06F26-6587-468D-B234-37E87DD67175}" srcOrd="1" destOrd="0" presId="urn:microsoft.com/office/officeart/2008/layout/LinedList"/>
    <dgm:cxn modelId="{BE03DFDD-BA21-4ED8-9587-A0DE4E1E3002}" type="presParOf" srcId="{A737D134-E9BB-4E10-BF90-1ACF193A664E}" destId="{7D9270B2-43F1-43E1-A9F8-4CD2C0D86DC7}" srcOrd="4" destOrd="0" presId="urn:microsoft.com/office/officeart/2008/layout/LinedList"/>
    <dgm:cxn modelId="{63B7DBE4-4578-47C6-BFB2-024F8316E90A}" type="presParOf" srcId="{A737D134-E9BB-4E10-BF90-1ACF193A664E}" destId="{8BDD8FC6-2BF5-47EE-B47F-2207FF634ABB}" srcOrd="5" destOrd="0" presId="urn:microsoft.com/office/officeart/2008/layout/LinedList"/>
    <dgm:cxn modelId="{3DCED14F-44CB-476B-8CA5-9678B46E38BF}" type="presParOf" srcId="{8BDD8FC6-2BF5-47EE-B47F-2207FF634ABB}" destId="{F02A16E5-4D52-400E-AD95-9D1466578CE0}" srcOrd="0" destOrd="0" presId="urn:microsoft.com/office/officeart/2008/layout/LinedList"/>
    <dgm:cxn modelId="{7B2085B5-4D87-4368-BC09-85327F3042ED}" type="presParOf" srcId="{8BDD8FC6-2BF5-47EE-B47F-2207FF634ABB}" destId="{E5F3BC84-6BC0-499C-998A-8FEBB6CA603D}" srcOrd="1" destOrd="0" presId="urn:microsoft.com/office/officeart/2008/layout/LinedList"/>
    <dgm:cxn modelId="{FF7C62D8-0A05-4F73-A741-0F5C245E10D3}" type="presParOf" srcId="{A737D134-E9BB-4E10-BF90-1ACF193A664E}" destId="{0DA05088-FE4E-4FDE-871A-36F7099B2347}" srcOrd="6" destOrd="0" presId="urn:microsoft.com/office/officeart/2008/layout/LinedList"/>
    <dgm:cxn modelId="{9DF6FDC7-2652-4901-B314-428DF8C53228}" type="presParOf" srcId="{A737D134-E9BB-4E10-BF90-1ACF193A664E}" destId="{38981256-4B52-426C-B791-B8ECE34EADB9}" srcOrd="7" destOrd="0" presId="urn:microsoft.com/office/officeart/2008/layout/LinedList"/>
    <dgm:cxn modelId="{0907BD74-1DB8-4072-80E4-3EE78C7BAFD6}" type="presParOf" srcId="{38981256-4B52-426C-B791-B8ECE34EADB9}" destId="{BA5DF350-6F2B-47AA-994C-CF28FB34E697}" srcOrd="0" destOrd="0" presId="urn:microsoft.com/office/officeart/2008/layout/LinedList"/>
    <dgm:cxn modelId="{94FB0DBE-E9CD-43AC-835C-2D42DA80B5C5}" type="presParOf" srcId="{38981256-4B52-426C-B791-B8ECE34EADB9}" destId="{823508C5-8BC4-4F89-BAD7-5E88B0560DFD}" srcOrd="1" destOrd="0" presId="urn:microsoft.com/office/officeart/2008/layout/LinedList"/>
    <dgm:cxn modelId="{21D0654C-52C5-4D95-827A-58DD1C436ED9}" type="presParOf" srcId="{A737D134-E9BB-4E10-BF90-1ACF193A664E}" destId="{AADB089F-585E-49A7-98DF-BF3CFAD0D004}" srcOrd="8" destOrd="0" presId="urn:microsoft.com/office/officeart/2008/layout/LinedList"/>
    <dgm:cxn modelId="{0D7CA187-AEEA-41A6-BB63-41B9422F1A03}" type="presParOf" srcId="{A737D134-E9BB-4E10-BF90-1ACF193A664E}" destId="{395ABDA2-DC1C-4E06-A933-7A5A399B83B2}" srcOrd="9" destOrd="0" presId="urn:microsoft.com/office/officeart/2008/layout/LinedList"/>
    <dgm:cxn modelId="{FCE9A03A-6E49-4B3E-B820-6825F91C4B27}" type="presParOf" srcId="{395ABDA2-DC1C-4E06-A933-7A5A399B83B2}" destId="{E075F2BA-D22A-4934-ABF0-86ADBE77E448}" srcOrd="0" destOrd="0" presId="urn:microsoft.com/office/officeart/2008/layout/LinedList"/>
    <dgm:cxn modelId="{299E4642-1507-440C-9FE8-9841DE6552DA}" type="presParOf" srcId="{395ABDA2-DC1C-4E06-A933-7A5A399B83B2}" destId="{9A0F965D-E55D-4C73-B3AB-B72C35D4A99D}" srcOrd="1" destOrd="0" presId="urn:microsoft.com/office/officeart/2008/layout/LinedList"/>
    <dgm:cxn modelId="{1D13457E-302A-460A-A185-48FB4B43E260}" type="presParOf" srcId="{A737D134-E9BB-4E10-BF90-1ACF193A664E}" destId="{92253EC3-F44C-4F3C-8C2A-9FD391BAEDAF}" srcOrd="10" destOrd="0" presId="urn:microsoft.com/office/officeart/2008/layout/LinedList"/>
    <dgm:cxn modelId="{4438F5E5-8684-4132-A26A-4B41C8CE786E}" type="presParOf" srcId="{A737D134-E9BB-4E10-BF90-1ACF193A664E}" destId="{94D89BEC-EAB5-449C-8A39-638CA0A30EB7}" srcOrd="11" destOrd="0" presId="urn:microsoft.com/office/officeart/2008/layout/LinedList"/>
    <dgm:cxn modelId="{C5BDDE55-8F37-4D02-A95D-AE0E7736BC8B}" type="presParOf" srcId="{94D89BEC-EAB5-449C-8A39-638CA0A30EB7}" destId="{D2416684-0E38-402A-9062-6F7583BF5E53}" srcOrd="0" destOrd="0" presId="urn:microsoft.com/office/officeart/2008/layout/LinedList"/>
    <dgm:cxn modelId="{02ED9E97-56CE-4F99-BEA5-B9AE92996308}" type="presParOf" srcId="{94D89BEC-EAB5-449C-8A39-638CA0A30EB7}" destId="{F5825B6D-61B8-449E-963D-9C034DF3938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887CE5-4001-4811-B48F-AEF4E009233D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2C58C3F-B87B-46DB-A7F3-BB07FE056192}">
      <dgm:prSet/>
      <dgm:spPr/>
      <dgm:t>
        <a:bodyPr/>
        <a:lstStyle/>
        <a:p>
          <a:r>
            <a:rPr lang="en-US"/>
            <a:t>Design Specification</a:t>
          </a:r>
        </a:p>
      </dgm:t>
    </dgm:pt>
    <dgm:pt modelId="{A7633BED-99E9-4E14-AEB5-BB9CC693361B}" type="parTrans" cxnId="{CA57E6FF-DF97-4091-ACA1-87497042CF39}">
      <dgm:prSet/>
      <dgm:spPr/>
      <dgm:t>
        <a:bodyPr/>
        <a:lstStyle/>
        <a:p>
          <a:endParaRPr lang="en-US"/>
        </a:p>
      </dgm:t>
    </dgm:pt>
    <dgm:pt modelId="{A762B862-D242-4CFE-9EB3-5B6A72083F90}" type="sibTrans" cxnId="{CA57E6FF-DF97-4091-ACA1-87497042CF39}">
      <dgm:prSet/>
      <dgm:spPr/>
      <dgm:t>
        <a:bodyPr/>
        <a:lstStyle/>
        <a:p>
          <a:endParaRPr lang="en-US"/>
        </a:p>
      </dgm:t>
    </dgm:pt>
    <dgm:pt modelId="{266E30BE-3271-4FBB-8AB2-A2FCE5C80401}">
      <dgm:prSet/>
      <dgm:spPr/>
      <dgm:t>
        <a:bodyPr/>
        <a:lstStyle/>
        <a:p>
          <a:r>
            <a:rPr lang="en-US"/>
            <a:t>State Graph</a:t>
          </a:r>
        </a:p>
      </dgm:t>
    </dgm:pt>
    <dgm:pt modelId="{E549883F-061B-4897-AA61-76A566C4287B}" type="parTrans" cxnId="{73298FC5-112D-49A2-8BFD-30425C6C50BD}">
      <dgm:prSet/>
      <dgm:spPr/>
      <dgm:t>
        <a:bodyPr/>
        <a:lstStyle/>
        <a:p>
          <a:endParaRPr lang="en-US"/>
        </a:p>
      </dgm:t>
    </dgm:pt>
    <dgm:pt modelId="{C0F977A5-196A-420F-992B-F8B433BA0891}" type="sibTrans" cxnId="{73298FC5-112D-49A2-8BFD-30425C6C50BD}">
      <dgm:prSet/>
      <dgm:spPr/>
      <dgm:t>
        <a:bodyPr/>
        <a:lstStyle/>
        <a:p>
          <a:endParaRPr lang="en-US"/>
        </a:p>
      </dgm:t>
    </dgm:pt>
    <dgm:pt modelId="{FE471792-5962-4DDE-87A9-E9E1FA3E98CE}">
      <dgm:prSet/>
      <dgm:spPr/>
      <dgm:t>
        <a:bodyPr/>
        <a:lstStyle/>
        <a:p>
          <a:r>
            <a:rPr lang="en-US"/>
            <a:t>State Table</a:t>
          </a:r>
        </a:p>
      </dgm:t>
    </dgm:pt>
    <dgm:pt modelId="{9618BC5C-313D-4A50-A91F-D5292672ABCC}" type="parTrans" cxnId="{50093F54-389D-432F-A778-BB5D530F8698}">
      <dgm:prSet/>
      <dgm:spPr/>
      <dgm:t>
        <a:bodyPr/>
        <a:lstStyle/>
        <a:p>
          <a:endParaRPr lang="en-US"/>
        </a:p>
      </dgm:t>
    </dgm:pt>
    <dgm:pt modelId="{D06D8EEB-AA5F-40CC-AD07-51683670F860}" type="sibTrans" cxnId="{50093F54-389D-432F-A778-BB5D530F8698}">
      <dgm:prSet/>
      <dgm:spPr/>
      <dgm:t>
        <a:bodyPr/>
        <a:lstStyle/>
        <a:p>
          <a:endParaRPr lang="en-US"/>
        </a:p>
      </dgm:t>
    </dgm:pt>
    <dgm:pt modelId="{45445514-EE2B-4657-9FEA-F0893226513D}">
      <dgm:prSet/>
      <dgm:spPr/>
      <dgm:t>
        <a:bodyPr/>
        <a:lstStyle/>
        <a:p>
          <a:r>
            <a:rPr lang="en-US"/>
            <a:t>Transition Table</a:t>
          </a:r>
        </a:p>
      </dgm:t>
    </dgm:pt>
    <dgm:pt modelId="{3B16CD25-20FD-4DAF-BDDA-765E22524785}" type="parTrans" cxnId="{D3C909BE-A6BD-4869-83F3-E28B4418BF41}">
      <dgm:prSet/>
      <dgm:spPr/>
      <dgm:t>
        <a:bodyPr/>
        <a:lstStyle/>
        <a:p>
          <a:endParaRPr lang="en-US"/>
        </a:p>
      </dgm:t>
    </dgm:pt>
    <dgm:pt modelId="{3BAAD86B-0550-4824-A1A4-E590F923510D}" type="sibTrans" cxnId="{D3C909BE-A6BD-4869-83F3-E28B4418BF41}">
      <dgm:prSet/>
      <dgm:spPr/>
      <dgm:t>
        <a:bodyPr/>
        <a:lstStyle/>
        <a:p>
          <a:endParaRPr lang="en-US"/>
        </a:p>
      </dgm:t>
    </dgm:pt>
    <dgm:pt modelId="{5C066B46-0A60-4538-82F9-D22ADFBD0302}">
      <dgm:prSet/>
      <dgm:spPr/>
      <dgm:t>
        <a:bodyPr/>
        <a:lstStyle/>
        <a:p>
          <a:r>
            <a:rPr lang="en-US"/>
            <a:t>Next-State and Output Equations</a:t>
          </a:r>
        </a:p>
      </dgm:t>
    </dgm:pt>
    <dgm:pt modelId="{15DE1A26-5F76-433C-B1DB-66D7C1C85981}" type="parTrans" cxnId="{5B40FA20-9996-4048-8C4F-92CC15C639F5}">
      <dgm:prSet/>
      <dgm:spPr/>
      <dgm:t>
        <a:bodyPr/>
        <a:lstStyle/>
        <a:p>
          <a:endParaRPr lang="en-US"/>
        </a:p>
      </dgm:t>
    </dgm:pt>
    <dgm:pt modelId="{7657CEA0-86AE-4E19-A6F5-0D19A6B73EF4}" type="sibTrans" cxnId="{5B40FA20-9996-4048-8C4F-92CC15C639F5}">
      <dgm:prSet/>
      <dgm:spPr/>
      <dgm:t>
        <a:bodyPr/>
        <a:lstStyle/>
        <a:p>
          <a:endParaRPr lang="en-US"/>
        </a:p>
      </dgm:t>
    </dgm:pt>
    <dgm:pt modelId="{AA3C20AE-B324-4C81-8F07-6C481720DB07}">
      <dgm:prSet/>
      <dgm:spPr/>
      <dgm:t>
        <a:bodyPr/>
        <a:lstStyle/>
        <a:p>
          <a:r>
            <a:rPr lang="en-US"/>
            <a:t>Verilog Implementation</a:t>
          </a:r>
        </a:p>
      </dgm:t>
    </dgm:pt>
    <dgm:pt modelId="{7AEAD7A5-E3EE-41EA-94AC-6509E99CD905}" type="parTrans" cxnId="{6C6D658C-6B7C-47FE-9A3B-EF0EE8DDD675}">
      <dgm:prSet/>
      <dgm:spPr/>
      <dgm:t>
        <a:bodyPr/>
        <a:lstStyle/>
        <a:p>
          <a:endParaRPr lang="en-US"/>
        </a:p>
      </dgm:t>
    </dgm:pt>
    <dgm:pt modelId="{39EA3EA1-0AA8-465A-B7E3-E2F72F8DD2D9}" type="sibTrans" cxnId="{6C6D658C-6B7C-47FE-9A3B-EF0EE8DDD675}">
      <dgm:prSet/>
      <dgm:spPr/>
      <dgm:t>
        <a:bodyPr/>
        <a:lstStyle/>
        <a:p>
          <a:endParaRPr lang="en-US"/>
        </a:p>
      </dgm:t>
    </dgm:pt>
    <dgm:pt modelId="{2F8924A3-F28D-494E-AC00-3CFC842F6C73}" type="pres">
      <dgm:prSet presAssocID="{DB887CE5-4001-4811-B48F-AEF4E009233D}" presName="vert0" presStyleCnt="0">
        <dgm:presLayoutVars>
          <dgm:dir/>
          <dgm:animOne val="branch"/>
          <dgm:animLvl val="lvl"/>
        </dgm:presLayoutVars>
      </dgm:prSet>
      <dgm:spPr/>
    </dgm:pt>
    <dgm:pt modelId="{66C80D74-DFC0-4F1E-97D1-4279E87A9B96}" type="pres">
      <dgm:prSet presAssocID="{92C58C3F-B87B-46DB-A7F3-BB07FE056192}" presName="thickLine" presStyleLbl="alignNode1" presStyleIdx="0" presStyleCnt="6"/>
      <dgm:spPr/>
    </dgm:pt>
    <dgm:pt modelId="{B77DFA2C-80F4-4570-AF2D-1FD143479ADB}" type="pres">
      <dgm:prSet presAssocID="{92C58C3F-B87B-46DB-A7F3-BB07FE056192}" presName="horz1" presStyleCnt="0"/>
      <dgm:spPr/>
    </dgm:pt>
    <dgm:pt modelId="{BB1595EB-D190-42D9-8753-53C12E29E68D}" type="pres">
      <dgm:prSet presAssocID="{92C58C3F-B87B-46DB-A7F3-BB07FE056192}" presName="tx1" presStyleLbl="revTx" presStyleIdx="0" presStyleCnt="6"/>
      <dgm:spPr/>
    </dgm:pt>
    <dgm:pt modelId="{E342697B-61DE-4AAF-A362-F1107CF09EB0}" type="pres">
      <dgm:prSet presAssocID="{92C58C3F-B87B-46DB-A7F3-BB07FE056192}" presName="vert1" presStyleCnt="0"/>
      <dgm:spPr/>
    </dgm:pt>
    <dgm:pt modelId="{AEC6E4B2-3BEA-45DB-9B5F-49F1202DFA5B}" type="pres">
      <dgm:prSet presAssocID="{266E30BE-3271-4FBB-8AB2-A2FCE5C80401}" presName="thickLine" presStyleLbl="alignNode1" presStyleIdx="1" presStyleCnt="6"/>
      <dgm:spPr/>
    </dgm:pt>
    <dgm:pt modelId="{58EBDC52-CD8F-4B1D-9653-9C5400925D5A}" type="pres">
      <dgm:prSet presAssocID="{266E30BE-3271-4FBB-8AB2-A2FCE5C80401}" presName="horz1" presStyleCnt="0"/>
      <dgm:spPr/>
    </dgm:pt>
    <dgm:pt modelId="{2C03AE42-B54B-47ED-BAFB-830873F5368F}" type="pres">
      <dgm:prSet presAssocID="{266E30BE-3271-4FBB-8AB2-A2FCE5C80401}" presName="tx1" presStyleLbl="revTx" presStyleIdx="1" presStyleCnt="6"/>
      <dgm:spPr/>
    </dgm:pt>
    <dgm:pt modelId="{C1BE2098-8DA6-4E1F-8093-CA93D9B5D1F2}" type="pres">
      <dgm:prSet presAssocID="{266E30BE-3271-4FBB-8AB2-A2FCE5C80401}" presName="vert1" presStyleCnt="0"/>
      <dgm:spPr/>
    </dgm:pt>
    <dgm:pt modelId="{3E50C33E-01A8-4DAA-9F7C-A511B8308EF6}" type="pres">
      <dgm:prSet presAssocID="{FE471792-5962-4DDE-87A9-E9E1FA3E98CE}" presName="thickLine" presStyleLbl="alignNode1" presStyleIdx="2" presStyleCnt="6"/>
      <dgm:spPr/>
    </dgm:pt>
    <dgm:pt modelId="{4E6BA4BE-FE31-483B-9CF7-F1DBFFD57E52}" type="pres">
      <dgm:prSet presAssocID="{FE471792-5962-4DDE-87A9-E9E1FA3E98CE}" presName="horz1" presStyleCnt="0"/>
      <dgm:spPr/>
    </dgm:pt>
    <dgm:pt modelId="{B2300CCD-B965-49C0-A6D2-65F28B2D4B5F}" type="pres">
      <dgm:prSet presAssocID="{FE471792-5962-4DDE-87A9-E9E1FA3E98CE}" presName="tx1" presStyleLbl="revTx" presStyleIdx="2" presStyleCnt="6"/>
      <dgm:spPr/>
    </dgm:pt>
    <dgm:pt modelId="{AB256A40-C153-4AB2-BCE8-00D932784E4B}" type="pres">
      <dgm:prSet presAssocID="{FE471792-5962-4DDE-87A9-E9E1FA3E98CE}" presName="vert1" presStyleCnt="0"/>
      <dgm:spPr/>
    </dgm:pt>
    <dgm:pt modelId="{9BDD0D5E-9B59-4716-B9B0-4921A2BCB261}" type="pres">
      <dgm:prSet presAssocID="{45445514-EE2B-4657-9FEA-F0893226513D}" presName="thickLine" presStyleLbl="alignNode1" presStyleIdx="3" presStyleCnt="6"/>
      <dgm:spPr/>
    </dgm:pt>
    <dgm:pt modelId="{792E384D-81FF-4AE5-B268-6C6B80C33B2D}" type="pres">
      <dgm:prSet presAssocID="{45445514-EE2B-4657-9FEA-F0893226513D}" presName="horz1" presStyleCnt="0"/>
      <dgm:spPr/>
    </dgm:pt>
    <dgm:pt modelId="{608E6D27-0456-4C2E-BEE6-6167073A4317}" type="pres">
      <dgm:prSet presAssocID="{45445514-EE2B-4657-9FEA-F0893226513D}" presName="tx1" presStyleLbl="revTx" presStyleIdx="3" presStyleCnt="6"/>
      <dgm:spPr/>
    </dgm:pt>
    <dgm:pt modelId="{41B7FA0F-CA93-4C14-9B04-46DD87EF3DEA}" type="pres">
      <dgm:prSet presAssocID="{45445514-EE2B-4657-9FEA-F0893226513D}" presName="vert1" presStyleCnt="0"/>
      <dgm:spPr/>
    </dgm:pt>
    <dgm:pt modelId="{74004337-059A-49A5-A64A-D54F829D168F}" type="pres">
      <dgm:prSet presAssocID="{5C066B46-0A60-4538-82F9-D22ADFBD0302}" presName="thickLine" presStyleLbl="alignNode1" presStyleIdx="4" presStyleCnt="6"/>
      <dgm:spPr/>
    </dgm:pt>
    <dgm:pt modelId="{F4261E3D-6F4D-4C34-A53D-3A99BB687AF3}" type="pres">
      <dgm:prSet presAssocID="{5C066B46-0A60-4538-82F9-D22ADFBD0302}" presName="horz1" presStyleCnt="0"/>
      <dgm:spPr/>
    </dgm:pt>
    <dgm:pt modelId="{AF566067-76E4-4717-AB85-FCDA36A64762}" type="pres">
      <dgm:prSet presAssocID="{5C066B46-0A60-4538-82F9-D22ADFBD0302}" presName="tx1" presStyleLbl="revTx" presStyleIdx="4" presStyleCnt="6"/>
      <dgm:spPr/>
    </dgm:pt>
    <dgm:pt modelId="{A77EFDC1-CC05-4B16-901A-0AA1B7FB5FD3}" type="pres">
      <dgm:prSet presAssocID="{5C066B46-0A60-4538-82F9-D22ADFBD0302}" presName="vert1" presStyleCnt="0"/>
      <dgm:spPr/>
    </dgm:pt>
    <dgm:pt modelId="{12FB6EF4-09A8-4C74-B403-67E77906C062}" type="pres">
      <dgm:prSet presAssocID="{AA3C20AE-B324-4C81-8F07-6C481720DB07}" presName="thickLine" presStyleLbl="alignNode1" presStyleIdx="5" presStyleCnt="6"/>
      <dgm:spPr/>
    </dgm:pt>
    <dgm:pt modelId="{171884E3-0AF7-4914-B823-2490CEF8B588}" type="pres">
      <dgm:prSet presAssocID="{AA3C20AE-B324-4C81-8F07-6C481720DB07}" presName="horz1" presStyleCnt="0"/>
      <dgm:spPr/>
    </dgm:pt>
    <dgm:pt modelId="{BD1EB345-7B53-4E5F-A3FD-54E88B199FA4}" type="pres">
      <dgm:prSet presAssocID="{AA3C20AE-B324-4C81-8F07-6C481720DB07}" presName="tx1" presStyleLbl="revTx" presStyleIdx="5" presStyleCnt="6"/>
      <dgm:spPr/>
    </dgm:pt>
    <dgm:pt modelId="{22D1862A-6AF9-41D1-B8F5-C1B6E92BB351}" type="pres">
      <dgm:prSet presAssocID="{AA3C20AE-B324-4C81-8F07-6C481720DB07}" presName="vert1" presStyleCnt="0"/>
      <dgm:spPr/>
    </dgm:pt>
  </dgm:ptLst>
  <dgm:cxnLst>
    <dgm:cxn modelId="{62D4EB00-C0C5-4B8E-94E8-DAE005579BA4}" type="presOf" srcId="{5C066B46-0A60-4538-82F9-D22ADFBD0302}" destId="{AF566067-76E4-4717-AB85-FCDA36A64762}" srcOrd="0" destOrd="0" presId="urn:microsoft.com/office/officeart/2008/layout/LinedList"/>
    <dgm:cxn modelId="{5B40FA20-9996-4048-8C4F-92CC15C639F5}" srcId="{DB887CE5-4001-4811-B48F-AEF4E009233D}" destId="{5C066B46-0A60-4538-82F9-D22ADFBD0302}" srcOrd="4" destOrd="0" parTransId="{15DE1A26-5F76-433C-B1DB-66D7C1C85981}" sibTransId="{7657CEA0-86AE-4E19-A6F5-0D19A6B73EF4}"/>
    <dgm:cxn modelId="{6D893B23-6CBC-4E14-B62E-5A6D23BD03EC}" type="presOf" srcId="{FE471792-5962-4DDE-87A9-E9E1FA3E98CE}" destId="{B2300CCD-B965-49C0-A6D2-65F28B2D4B5F}" srcOrd="0" destOrd="0" presId="urn:microsoft.com/office/officeart/2008/layout/LinedList"/>
    <dgm:cxn modelId="{8DB4DF68-A0DA-423D-9B5F-012C80BED46A}" type="presOf" srcId="{DB887CE5-4001-4811-B48F-AEF4E009233D}" destId="{2F8924A3-F28D-494E-AC00-3CFC842F6C73}" srcOrd="0" destOrd="0" presId="urn:microsoft.com/office/officeart/2008/layout/LinedList"/>
    <dgm:cxn modelId="{73CD2B72-DA78-40BC-9530-DBBA4E326B73}" type="presOf" srcId="{45445514-EE2B-4657-9FEA-F0893226513D}" destId="{608E6D27-0456-4C2E-BEE6-6167073A4317}" srcOrd="0" destOrd="0" presId="urn:microsoft.com/office/officeart/2008/layout/LinedList"/>
    <dgm:cxn modelId="{50093F54-389D-432F-A778-BB5D530F8698}" srcId="{DB887CE5-4001-4811-B48F-AEF4E009233D}" destId="{FE471792-5962-4DDE-87A9-E9E1FA3E98CE}" srcOrd="2" destOrd="0" parTransId="{9618BC5C-313D-4A50-A91F-D5292672ABCC}" sibTransId="{D06D8EEB-AA5F-40CC-AD07-51683670F860}"/>
    <dgm:cxn modelId="{6C6D658C-6B7C-47FE-9A3B-EF0EE8DDD675}" srcId="{DB887CE5-4001-4811-B48F-AEF4E009233D}" destId="{AA3C20AE-B324-4C81-8F07-6C481720DB07}" srcOrd="5" destOrd="0" parTransId="{7AEAD7A5-E3EE-41EA-94AC-6509E99CD905}" sibTransId="{39EA3EA1-0AA8-465A-B7E3-E2F72F8DD2D9}"/>
    <dgm:cxn modelId="{48818A8C-16A6-4B56-90A9-83B437D117FB}" type="presOf" srcId="{92C58C3F-B87B-46DB-A7F3-BB07FE056192}" destId="{BB1595EB-D190-42D9-8753-53C12E29E68D}" srcOrd="0" destOrd="0" presId="urn:microsoft.com/office/officeart/2008/layout/LinedList"/>
    <dgm:cxn modelId="{A30B79B3-5178-43BE-9BE6-55366B266557}" type="presOf" srcId="{266E30BE-3271-4FBB-8AB2-A2FCE5C80401}" destId="{2C03AE42-B54B-47ED-BAFB-830873F5368F}" srcOrd="0" destOrd="0" presId="urn:microsoft.com/office/officeart/2008/layout/LinedList"/>
    <dgm:cxn modelId="{D3C909BE-A6BD-4869-83F3-E28B4418BF41}" srcId="{DB887CE5-4001-4811-B48F-AEF4E009233D}" destId="{45445514-EE2B-4657-9FEA-F0893226513D}" srcOrd="3" destOrd="0" parTransId="{3B16CD25-20FD-4DAF-BDDA-765E22524785}" sibTransId="{3BAAD86B-0550-4824-A1A4-E590F923510D}"/>
    <dgm:cxn modelId="{73298FC5-112D-49A2-8BFD-30425C6C50BD}" srcId="{DB887CE5-4001-4811-B48F-AEF4E009233D}" destId="{266E30BE-3271-4FBB-8AB2-A2FCE5C80401}" srcOrd="1" destOrd="0" parTransId="{E549883F-061B-4897-AA61-76A566C4287B}" sibTransId="{C0F977A5-196A-420F-992B-F8B433BA0891}"/>
    <dgm:cxn modelId="{B4C209F9-064F-44F6-B41C-D0A62DCDE75C}" type="presOf" srcId="{AA3C20AE-B324-4C81-8F07-6C481720DB07}" destId="{BD1EB345-7B53-4E5F-A3FD-54E88B199FA4}" srcOrd="0" destOrd="0" presId="urn:microsoft.com/office/officeart/2008/layout/LinedList"/>
    <dgm:cxn modelId="{CA57E6FF-DF97-4091-ACA1-87497042CF39}" srcId="{DB887CE5-4001-4811-B48F-AEF4E009233D}" destId="{92C58C3F-B87B-46DB-A7F3-BB07FE056192}" srcOrd="0" destOrd="0" parTransId="{A7633BED-99E9-4E14-AEB5-BB9CC693361B}" sibTransId="{A762B862-D242-4CFE-9EB3-5B6A72083F90}"/>
    <dgm:cxn modelId="{DE7F4D5E-9DC2-42A7-A3FA-9D94FE85DBBA}" type="presParOf" srcId="{2F8924A3-F28D-494E-AC00-3CFC842F6C73}" destId="{66C80D74-DFC0-4F1E-97D1-4279E87A9B96}" srcOrd="0" destOrd="0" presId="urn:microsoft.com/office/officeart/2008/layout/LinedList"/>
    <dgm:cxn modelId="{F8CC71C8-8CDA-4E0C-ABD3-41264C57BEB5}" type="presParOf" srcId="{2F8924A3-F28D-494E-AC00-3CFC842F6C73}" destId="{B77DFA2C-80F4-4570-AF2D-1FD143479ADB}" srcOrd="1" destOrd="0" presId="urn:microsoft.com/office/officeart/2008/layout/LinedList"/>
    <dgm:cxn modelId="{6AACBFA8-7137-4391-95C3-718594B26640}" type="presParOf" srcId="{B77DFA2C-80F4-4570-AF2D-1FD143479ADB}" destId="{BB1595EB-D190-42D9-8753-53C12E29E68D}" srcOrd="0" destOrd="0" presId="urn:microsoft.com/office/officeart/2008/layout/LinedList"/>
    <dgm:cxn modelId="{E8708DAB-8908-417E-8AB6-39205C20FACE}" type="presParOf" srcId="{B77DFA2C-80F4-4570-AF2D-1FD143479ADB}" destId="{E342697B-61DE-4AAF-A362-F1107CF09EB0}" srcOrd="1" destOrd="0" presId="urn:microsoft.com/office/officeart/2008/layout/LinedList"/>
    <dgm:cxn modelId="{C9F5AB71-BB28-4740-BB50-E95BB17C0F5C}" type="presParOf" srcId="{2F8924A3-F28D-494E-AC00-3CFC842F6C73}" destId="{AEC6E4B2-3BEA-45DB-9B5F-49F1202DFA5B}" srcOrd="2" destOrd="0" presId="urn:microsoft.com/office/officeart/2008/layout/LinedList"/>
    <dgm:cxn modelId="{8DFC0F7A-E26E-4780-875A-916F996DE700}" type="presParOf" srcId="{2F8924A3-F28D-494E-AC00-3CFC842F6C73}" destId="{58EBDC52-CD8F-4B1D-9653-9C5400925D5A}" srcOrd="3" destOrd="0" presId="urn:microsoft.com/office/officeart/2008/layout/LinedList"/>
    <dgm:cxn modelId="{B914850D-304C-4B8A-A289-F57B32A75E83}" type="presParOf" srcId="{58EBDC52-CD8F-4B1D-9653-9C5400925D5A}" destId="{2C03AE42-B54B-47ED-BAFB-830873F5368F}" srcOrd="0" destOrd="0" presId="urn:microsoft.com/office/officeart/2008/layout/LinedList"/>
    <dgm:cxn modelId="{3B00973A-011C-4D05-9936-E0A325FE61A2}" type="presParOf" srcId="{58EBDC52-CD8F-4B1D-9653-9C5400925D5A}" destId="{C1BE2098-8DA6-4E1F-8093-CA93D9B5D1F2}" srcOrd="1" destOrd="0" presId="urn:microsoft.com/office/officeart/2008/layout/LinedList"/>
    <dgm:cxn modelId="{2E14C730-544A-457A-B8B0-8228563DB574}" type="presParOf" srcId="{2F8924A3-F28D-494E-AC00-3CFC842F6C73}" destId="{3E50C33E-01A8-4DAA-9F7C-A511B8308EF6}" srcOrd="4" destOrd="0" presId="urn:microsoft.com/office/officeart/2008/layout/LinedList"/>
    <dgm:cxn modelId="{3FA387F4-AF02-4BA6-B851-214522200015}" type="presParOf" srcId="{2F8924A3-F28D-494E-AC00-3CFC842F6C73}" destId="{4E6BA4BE-FE31-483B-9CF7-F1DBFFD57E52}" srcOrd="5" destOrd="0" presId="urn:microsoft.com/office/officeart/2008/layout/LinedList"/>
    <dgm:cxn modelId="{A5B6AA7A-53B2-46EA-AEEE-0AC2F5859FB6}" type="presParOf" srcId="{4E6BA4BE-FE31-483B-9CF7-F1DBFFD57E52}" destId="{B2300CCD-B965-49C0-A6D2-65F28B2D4B5F}" srcOrd="0" destOrd="0" presId="urn:microsoft.com/office/officeart/2008/layout/LinedList"/>
    <dgm:cxn modelId="{C265AD02-44BF-4E63-A648-98A506B655AC}" type="presParOf" srcId="{4E6BA4BE-FE31-483B-9CF7-F1DBFFD57E52}" destId="{AB256A40-C153-4AB2-BCE8-00D932784E4B}" srcOrd="1" destOrd="0" presId="urn:microsoft.com/office/officeart/2008/layout/LinedList"/>
    <dgm:cxn modelId="{37FCC34E-6C32-4D27-A9CB-A123F6B5410A}" type="presParOf" srcId="{2F8924A3-F28D-494E-AC00-3CFC842F6C73}" destId="{9BDD0D5E-9B59-4716-B9B0-4921A2BCB261}" srcOrd="6" destOrd="0" presId="urn:microsoft.com/office/officeart/2008/layout/LinedList"/>
    <dgm:cxn modelId="{146EEF2C-98D7-4F1B-83E2-0458F3B595FC}" type="presParOf" srcId="{2F8924A3-F28D-494E-AC00-3CFC842F6C73}" destId="{792E384D-81FF-4AE5-B268-6C6B80C33B2D}" srcOrd="7" destOrd="0" presId="urn:microsoft.com/office/officeart/2008/layout/LinedList"/>
    <dgm:cxn modelId="{D62CBC71-464D-4CBE-91A9-FD6329DECE15}" type="presParOf" srcId="{792E384D-81FF-4AE5-B268-6C6B80C33B2D}" destId="{608E6D27-0456-4C2E-BEE6-6167073A4317}" srcOrd="0" destOrd="0" presId="urn:microsoft.com/office/officeart/2008/layout/LinedList"/>
    <dgm:cxn modelId="{98959C26-A320-4D7E-ADB6-B43A5C7C9269}" type="presParOf" srcId="{792E384D-81FF-4AE5-B268-6C6B80C33B2D}" destId="{41B7FA0F-CA93-4C14-9B04-46DD87EF3DEA}" srcOrd="1" destOrd="0" presId="urn:microsoft.com/office/officeart/2008/layout/LinedList"/>
    <dgm:cxn modelId="{E0B46986-C6A3-469C-A194-6534DD4EC569}" type="presParOf" srcId="{2F8924A3-F28D-494E-AC00-3CFC842F6C73}" destId="{74004337-059A-49A5-A64A-D54F829D168F}" srcOrd="8" destOrd="0" presId="urn:microsoft.com/office/officeart/2008/layout/LinedList"/>
    <dgm:cxn modelId="{F44F4D28-6BC2-48C4-AE93-3D07B014679D}" type="presParOf" srcId="{2F8924A3-F28D-494E-AC00-3CFC842F6C73}" destId="{F4261E3D-6F4D-4C34-A53D-3A99BB687AF3}" srcOrd="9" destOrd="0" presId="urn:microsoft.com/office/officeart/2008/layout/LinedList"/>
    <dgm:cxn modelId="{39DFD120-B9A9-46A5-BEA5-50D3846DD1C6}" type="presParOf" srcId="{F4261E3D-6F4D-4C34-A53D-3A99BB687AF3}" destId="{AF566067-76E4-4717-AB85-FCDA36A64762}" srcOrd="0" destOrd="0" presId="urn:microsoft.com/office/officeart/2008/layout/LinedList"/>
    <dgm:cxn modelId="{CCAFE57F-7EEF-439D-8317-94288CE4FFBC}" type="presParOf" srcId="{F4261E3D-6F4D-4C34-A53D-3A99BB687AF3}" destId="{A77EFDC1-CC05-4B16-901A-0AA1B7FB5FD3}" srcOrd="1" destOrd="0" presId="urn:microsoft.com/office/officeart/2008/layout/LinedList"/>
    <dgm:cxn modelId="{42E95F6C-E903-4D2F-96A4-9F1F89674BD2}" type="presParOf" srcId="{2F8924A3-F28D-494E-AC00-3CFC842F6C73}" destId="{12FB6EF4-09A8-4C74-B403-67E77906C062}" srcOrd="10" destOrd="0" presId="urn:microsoft.com/office/officeart/2008/layout/LinedList"/>
    <dgm:cxn modelId="{EF0527F4-9A47-4F3A-9A07-6B3F8DFBC34D}" type="presParOf" srcId="{2F8924A3-F28D-494E-AC00-3CFC842F6C73}" destId="{171884E3-0AF7-4914-B823-2490CEF8B588}" srcOrd="11" destOrd="0" presId="urn:microsoft.com/office/officeart/2008/layout/LinedList"/>
    <dgm:cxn modelId="{B8F5214A-E9E4-41E8-96DB-D466FC36E39C}" type="presParOf" srcId="{171884E3-0AF7-4914-B823-2490CEF8B588}" destId="{BD1EB345-7B53-4E5F-A3FD-54E88B199FA4}" srcOrd="0" destOrd="0" presId="urn:microsoft.com/office/officeart/2008/layout/LinedList"/>
    <dgm:cxn modelId="{ECBA4183-6460-4933-A4D3-F040767983BB}" type="presParOf" srcId="{171884E3-0AF7-4914-B823-2490CEF8B588}" destId="{22D1862A-6AF9-41D1-B8F5-C1B6E92BB35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DCB06-CA0B-44E6-A318-2680BD5BA2ED}">
      <dsp:nvSpPr>
        <dsp:cNvPr id="0" name=""/>
        <dsp:cNvSpPr/>
      </dsp:nvSpPr>
      <dsp:spPr>
        <a:xfrm>
          <a:off x="0" y="1842"/>
          <a:ext cx="662050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B9516-E9DA-4081-8AC9-6E10B60DDE3E}">
      <dsp:nvSpPr>
        <dsp:cNvPr id="0" name=""/>
        <dsp:cNvSpPr/>
      </dsp:nvSpPr>
      <dsp:spPr>
        <a:xfrm>
          <a:off x="0" y="1842"/>
          <a:ext cx="6620505" cy="62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Design Specification</a:t>
          </a:r>
        </a:p>
      </dsp:txBody>
      <dsp:txXfrm>
        <a:off x="0" y="1842"/>
        <a:ext cx="6620505" cy="628220"/>
      </dsp:txXfrm>
    </dsp:sp>
    <dsp:sp modelId="{4A94B213-D37C-48CE-9B65-32EFBCB259A8}">
      <dsp:nvSpPr>
        <dsp:cNvPr id="0" name=""/>
        <dsp:cNvSpPr/>
      </dsp:nvSpPr>
      <dsp:spPr>
        <a:xfrm>
          <a:off x="0" y="630063"/>
          <a:ext cx="6620505" cy="0"/>
        </a:xfrm>
        <a:prstGeom prst="line">
          <a:avLst/>
        </a:prstGeom>
        <a:solidFill>
          <a:schemeClr val="accent5">
            <a:hueOff val="272277"/>
            <a:satOff val="491"/>
            <a:lumOff val="549"/>
            <a:alphaOff val="0"/>
          </a:schemeClr>
        </a:solidFill>
        <a:ln w="12700" cap="flat" cmpd="sng" algn="ctr">
          <a:solidFill>
            <a:schemeClr val="accent5">
              <a:hueOff val="272277"/>
              <a:satOff val="491"/>
              <a:lumOff val="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9D1B7-6579-4F9F-8BC8-E5C57FC8E957}">
      <dsp:nvSpPr>
        <dsp:cNvPr id="0" name=""/>
        <dsp:cNvSpPr/>
      </dsp:nvSpPr>
      <dsp:spPr>
        <a:xfrm>
          <a:off x="0" y="630063"/>
          <a:ext cx="6620505" cy="62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State Graph</a:t>
          </a:r>
        </a:p>
      </dsp:txBody>
      <dsp:txXfrm>
        <a:off x="0" y="630063"/>
        <a:ext cx="6620505" cy="628220"/>
      </dsp:txXfrm>
    </dsp:sp>
    <dsp:sp modelId="{7D9270B2-43F1-43E1-A9F8-4CD2C0D86DC7}">
      <dsp:nvSpPr>
        <dsp:cNvPr id="0" name=""/>
        <dsp:cNvSpPr/>
      </dsp:nvSpPr>
      <dsp:spPr>
        <a:xfrm>
          <a:off x="0" y="1258284"/>
          <a:ext cx="6620505" cy="0"/>
        </a:xfrm>
        <a:prstGeom prst="line">
          <a:avLst/>
        </a:prstGeom>
        <a:solidFill>
          <a:schemeClr val="accent5">
            <a:hueOff val="544554"/>
            <a:satOff val="982"/>
            <a:lumOff val="1098"/>
            <a:alphaOff val="0"/>
          </a:schemeClr>
        </a:solidFill>
        <a:ln w="12700" cap="flat" cmpd="sng" algn="ctr">
          <a:solidFill>
            <a:schemeClr val="accent5">
              <a:hueOff val="544554"/>
              <a:satOff val="982"/>
              <a:lumOff val="10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A16E5-4D52-400E-AD95-9D1466578CE0}">
      <dsp:nvSpPr>
        <dsp:cNvPr id="0" name=""/>
        <dsp:cNvSpPr/>
      </dsp:nvSpPr>
      <dsp:spPr>
        <a:xfrm>
          <a:off x="0" y="1258284"/>
          <a:ext cx="6620505" cy="62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State Table</a:t>
          </a:r>
        </a:p>
      </dsp:txBody>
      <dsp:txXfrm>
        <a:off x="0" y="1258284"/>
        <a:ext cx="6620505" cy="628220"/>
      </dsp:txXfrm>
    </dsp:sp>
    <dsp:sp modelId="{0DA05088-FE4E-4FDE-871A-36F7099B2347}">
      <dsp:nvSpPr>
        <dsp:cNvPr id="0" name=""/>
        <dsp:cNvSpPr/>
      </dsp:nvSpPr>
      <dsp:spPr>
        <a:xfrm>
          <a:off x="0" y="1886505"/>
          <a:ext cx="6620505" cy="0"/>
        </a:xfrm>
        <a:prstGeom prst="line">
          <a:avLst/>
        </a:prstGeom>
        <a:solidFill>
          <a:schemeClr val="accent5">
            <a:hueOff val="816832"/>
            <a:satOff val="1472"/>
            <a:lumOff val="1646"/>
            <a:alphaOff val="0"/>
          </a:schemeClr>
        </a:solidFill>
        <a:ln w="12700" cap="flat" cmpd="sng" algn="ctr">
          <a:solidFill>
            <a:schemeClr val="accent5">
              <a:hueOff val="816832"/>
              <a:satOff val="1472"/>
              <a:lumOff val="16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5DF350-6F2B-47AA-994C-CF28FB34E697}">
      <dsp:nvSpPr>
        <dsp:cNvPr id="0" name=""/>
        <dsp:cNvSpPr/>
      </dsp:nvSpPr>
      <dsp:spPr>
        <a:xfrm>
          <a:off x="0" y="1886505"/>
          <a:ext cx="6620505" cy="62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Transition Table</a:t>
          </a:r>
        </a:p>
      </dsp:txBody>
      <dsp:txXfrm>
        <a:off x="0" y="1886505"/>
        <a:ext cx="6620505" cy="628220"/>
      </dsp:txXfrm>
    </dsp:sp>
    <dsp:sp modelId="{AADB089F-585E-49A7-98DF-BF3CFAD0D004}">
      <dsp:nvSpPr>
        <dsp:cNvPr id="0" name=""/>
        <dsp:cNvSpPr/>
      </dsp:nvSpPr>
      <dsp:spPr>
        <a:xfrm>
          <a:off x="0" y="2514725"/>
          <a:ext cx="6620505" cy="0"/>
        </a:xfrm>
        <a:prstGeom prst="line">
          <a:avLst/>
        </a:prstGeom>
        <a:solidFill>
          <a:schemeClr val="accent5">
            <a:hueOff val="1089109"/>
            <a:satOff val="1963"/>
            <a:lumOff val="2195"/>
            <a:alphaOff val="0"/>
          </a:schemeClr>
        </a:solidFill>
        <a:ln w="12700" cap="flat" cmpd="sng" algn="ctr">
          <a:solidFill>
            <a:schemeClr val="accent5">
              <a:hueOff val="1089109"/>
              <a:satOff val="1963"/>
              <a:lumOff val="21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5F2BA-D22A-4934-ABF0-86ADBE77E448}">
      <dsp:nvSpPr>
        <dsp:cNvPr id="0" name=""/>
        <dsp:cNvSpPr/>
      </dsp:nvSpPr>
      <dsp:spPr>
        <a:xfrm>
          <a:off x="0" y="2514725"/>
          <a:ext cx="6620505" cy="62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Next-State and Output Equations</a:t>
          </a:r>
        </a:p>
      </dsp:txBody>
      <dsp:txXfrm>
        <a:off x="0" y="2514725"/>
        <a:ext cx="6620505" cy="628220"/>
      </dsp:txXfrm>
    </dsp:sp>
    <dsp:sp modelId="{92253EC3-F44C-4F3C-8C2A-9FD391BAEDAF}">
      <dsp:nvSpPr>
        <dsp:cNvPr id="0" name=""/>
        <dsp:cNvSpPr/>
      </dsp:nvSpPr>
      <dsp:spPr>
        <a:xfrm>
          <a:off x="0" y="3142946"/>
          <a:ext cx="6620505" cy="0"/>
        </a:xfrm>
        <a:prstGeom prst="line">
          <a:avLst/>
        </a:prstGeom>
        <a:solidFill>
          <a:schemeClr val="accent5">
            <a:hueOff val="1361386"/>
            <a:satOff val="2454"/>
            <a:lumOff val="2744"/>
            <a:alphaOff val="0"/>
          </a:schemeClr>
        </a:solidFill>
        <a:ln w="12700" cap="flat" cmpd="sng" algn="ctr">
          <a:solidFill>
            <a:schemeClr val="accent5">
              <a:hueOff val="1361386"/>
              <a:satOff val="2454"/>
              <a:lumOff val="27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16684-0E38-402A-9062-6F7583BF5E53}">
      <dsp:nvSpPr>
        <dsp:cNvPr id="0" name=""/>
        <dsp:cNvSpPr/>
      </dsp:nvSpPr>
      <dsp:spPr>
        <a:xfrm>
          <a:off x="0" y="3142946"/>
          <a:ext cx="6620505" cy="62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Verilog Implementation</a:t>
          </a:r>
        </a:p>
      </dsp:txBody>
      <dsp:txXfrm>
        <a:off x="0" y="3142946"/>
        <a:ext cx="6620505" cy="628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80D74-DFC0-4F1E-97D1-4279E87A9B96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1595EB-D190-42D9-8753-53C12E29E68D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Design Specification</a:t>
          </a:r>
        </a:p>
      </dsp:txBody>
      <dsp:txXfrm>
        <a:off x="0" y="2703"/>
        <a:ext cx="6900512" cy="921789"/>
      </dsp:txXfrm>
    </dsp:sp>
    <dsp:sp modelId="{AEC6E4B2-3BEA-45DB-9B5F-49F1202DFA5B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3AE42-B54B-47ED-BAFB-830873F5368F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State Graph</a:t>
          </a:r>
        </a:p>
      </dsp:txBody>
      <dsp:txXfrm>
        <a:off x="0" y="924492"/>
        <a:ext cx="6900512" cy="921789"/>
      </dsp:txXfrm>
    </dsp:sp>
    <dsp:sp modelId="{3E50C33E-01A8-4DAA-9F7C-A511B8308EF6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00CCD-B965-49C0-A6D2-65F28B2D4B5F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State Table</a:t>
          </a:r>
        </a:p>
      </dsp:txBody>
      <dsp:txXfrm>
        <a:off x="0" y="1846281"/>
        <a:ext cx="6900512" cy="921789"/>
      </dsp:txXfrm>
    </dsp:sp>
    <dsp:sp modelId="{9BDD0D5E-9B59-4716-B9B0-4921A2BCB261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8E6D27-0456-4C2E-BEE6-6167073A4317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Transition Table</a:t>
          </a:r>
        </a:p>
      </dsp:txBody>
      <dsp:txXfrm>
        <a:off x="0" y="2768070"/>
        <a:ext cx="6900512" cy="921789"/>
      </dsp:txXfrm>
    </dsp:sp>
    <dsp:sp modelId="{74004337-059A-49A5-A64A-D54F829D168F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566067-76E4-4717-AB85-FCDA36A64762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Next-State and Output Equations</a:t>
          </a:r>
        </a:p>
      </dsp:txBody>
      <dsp:txXfrm>
        <a:off x="0" y="3689859"/>
        <a:ext cx="6900512" cy="921789"/>
      </dsp:txXfrm>
    </dsp:sp>
    <dsp:sp modelId="{12FB6EF4-09A8-4C74-B403-67E77906C062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1EB345-7B53-4E5F-A3FD-54E88B199FA4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Verilog Implementation</a:t>
          </a:r>
        </a:p>
      </dsp:txBody>
      <dsp:txXfrm>
        <a:off x="0" y="4611648"/>
        <a:ext cx="6900512" cy="9217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04BB5-5B32-8242-8AFA-AAF9502C2F61}" type="datetimeFigureOut">
              <a:rPr lang="en-US" smtClean="0"/>
              <a:t>4/13/2021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BB575-3FB6-3343-96D2-F5F9F2B9B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22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there’s no real indication of which state to begin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BB575-3FB6-3343-96D2-F5F9F2B9B60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02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there’s no real indication of which state to begin with.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BB575-3FB6-3343-96D2-F5F9F2B9B60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95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22DE-7DF7-A649-B26E-4511363F69CD}" type="datetime1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03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5265F-C913-1546-8D84-1844EC3925C8}" type="datetime1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60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87C1-416B-1F44-A4AE-E4B8200F97A6}" type="datetime1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25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DFC3B-2BDF-5F4A-B989-C18A78F50CAC}" type="datetime1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65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D5B9-3E25-7140-9925-929E6D9F8F0F}" type="datetime1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20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A4B4-512E-834D-BA24-179C12F9E7BC}" type="datetime1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53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326D-3FCF-4049-80EA-CE0696682109}" type="datetime1">
              <a:rPr lang="en-US" smtClean="0"/>
              <a:t>4/13/2021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45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AF485-336F-DE4D-A784-0D0A61FAB3BA}" type="datetime1">
              <a:rPr lang="en-US" smtClean="0"/>
              <a:t>4/13/2021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9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509F5-4CA4-3844-B039-FC934A117073}" type="datetime1">
              <a:rPr lang="en-US" smtClean="0"/>
              <a:t>4/13/2021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92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D8C0D-F8E1-3348-BA5B-58AEAB88F0F9}" type="datetime1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331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D572B-67E2-3441-BDC6-AF81C34EA21A}" type="datetime1">
              <a:rPr lang="en-US" smtClean="0"/>
              <a:t>4/13/2021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1B686-7EAD-4D4D-AAAF-8DF2647F397B}" type="datetime1">
              <a:rPr lang="en-US" smtClean="0"/>
              <a:t>4/13/2021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ECE 2372 | Lecture 310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A0D47-8B48-FE45-AC1C-7E3EB0A166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559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12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1.png"/><Relationship Id="rId5" Type="http://schemas.openxmlformats.org/officeDocument/2006/relationships/image" Target="../media/image23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12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1.png"/><Relationship Id="rId5" Type="http://schemas.openxmlformats.org/officeDocument/2006/relationships/image" Target="../media/image23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6.pn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12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1.png"/><Relationship Id="rId5" Type="http://schemas.openxmlformats.org/officeDocument/2006/relationships/image" Target="../media/image23.png"/><Relationship Id="rId15" Type="http://schemas.openxmlformats.org/officeDocument/2006/relationships/image" Target="../media/image38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6.pn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12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31.png"/><Relationship Id="rId5" Type="http://schemas.openxmlformats.org/officeDocument/2006/relationships/image" Target="../media/image23.png"/><Relationship Id="rId15" Type="http://schemas.openxmlformats.org/officeDocument/2006/relationships/image" Target="../media/image40.png"/><Relationship Id="rId10" Type="http://schemas.openxmlformats.org/officeDocument/2006/relationships/image" Target="../media/image30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5" Type="http://schemas.openxmlformats.org/officeDocument/2006/relationships/image" Target="../media/image39.png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26.png"/><Relationship Id="rId1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24.png"/><Relationship Id="rId12" Type="http://schemas.openxmlformats.org/officeDocument/2006/relationships/image" Target="../media/image31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5" Type="http://schemas.openxmlformats.org/officeDocument/2006/relationships/image" Target="../media/image39.png"/><Relationship Id="rId10" Type="http://schemas.openxmlformats.org/officeDocument/2006/relationships/image" Target="../media/image27.png"/><Relationship Id="rId4" Type="http://schemas.openxmlformats.org/officeDocument/2006/relationships/image" Target="../media/image14.png"/><Relationship Id="rId9" Type="http://schemas.openxmlformats.org/officeDocument/2006/relationships/image" Target="../media/image26.png"/><Relationship Id="rId14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C8027C31-3EB3-4F1E-89F3-4D81DBCD67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C6B339-A088-4B49-B7D0-9D3307541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Design Example: </a:t>
            </a:r>
            <a:br>
              <a:rPr lang="en-US" sz="5200">
                <a:solidFill>
                  <a:srgbClr val="FFFFFF"/>
                </a:solidFill>
              </a:rPr>
            </a:br>
            <a:r>
              <a:rPr lang="en-US" sz="5200">
                <a:solidFill>
                  <a:srgbClr val="FFFFFF"/>
                </a:solidFill>
              </a:rPr>
              <a:t>Serial Data Code Converter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67DAA-0835-904C-9543-BE690EB82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ECE 2372 | Modern Digital System Design | Texas Tech University </a:t>
            </a:r>
          </a:p>
        </p:txBody>
      </p:sp>
    </p:spTree>
    <p:extLst>
      <p:ext uri="{BB962C8B-B14F-4D97-AF65-F5344CB8AC3E}">
        <p14:creationId xmlns:p14="http://schemas.microsoft.com/office/powerpoint/2010/main" val="160036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36920-C6AA-428B-ACBD-759341BCD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FFF12-DEEA-498E-A9F7-8D8797825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Design Summary</a:t>
            </a:r>
          </a:p>
          <a:p>
            <a:r>
              <a:rPr lang="en-US" dirty="0"/>
              <a:t>Two Inputs:</a:t>
            </a:r>
          </a:p>
          <a:p>
            <a:pPr lvl="1"/>
            <a:r>
              <a:rPr lang="en-US" dirty="0"/>
              <a:t>N: The NRZ bitstream</a:t>
            </a:r>
          </a:p>
          <a:p>
            <a:pPr lvl="1"/>
            <a:r>
              <a:rPr lang="en-US" dirty="0"/>
              <a:t>CLK: The System Clock</a:t>
            </a:r>
          </a:p>
          <a:p>
            <a:r>
              <a:rPr lang="en-US" dirty="0"/>
              <a:t>One Output:</a:t>
            </a:r>
          </a:p>
          <a:p>
            <a:pPr lvl="1"/>
            <a:r>
              <a:rPr lang="en-US" dirty="0"/>
              <a:t>M: The Manchester bitstream</a:t>
            </a:r>
          </a:p>
          <a:p>
            <a:r>
              <a:rPr lang="en-US" dirty="0"/>
              <a:t>Four States</a:t>
            </a:r>
          </a:p>
          <a:p>
            <a:pPr lvl="1"/>
            <a:r>
              <a:rPr lang="en-US" dirty="0"/>
              <a:t>Two D Flip-Flops (triggered on the rising and falling edge)</a:t>
            </a:r>
          </a:p>
          <a:p>
            <a:r>
              <a:rPr lang="en-US" dirty="0"/>
              <a:t>Moore Machine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8FAA97-9C4F-4F8F-9F83-A6BC182A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C0883-56F3-4E9D-869E-9D83A4263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64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CE4B04DF-1B5A-4F8F-A1AD-7BB6B5AAB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582" b="2141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79E6E-2298-49FF-87F7-1AB2A4DD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What questions do you have?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D608EC-298E-466D-9D00-ABC814363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ECE 2372 | Lecture 310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0A738-F19F-4571-8545-D68DF4E5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CF5A0D47-8B48-FE45-AC1C-7E3EB0A1663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856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065425-3235-8F4E-9470-674C63596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A2C26-B739-1748-BE2D-A67C5564F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 Data Code Converter | Modern Digital System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4F25C-12BD-5E47-B62A-87D8D03A8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ECE 2372 | Lecture 310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5C49F-262E-4B4A-B689-8B3764BA8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F5A0D47-8B48-FE45-AC1C-7E3EB0A1663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43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0CDB06-DA8F-4506-AB53-7FD84CFA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0C4AA-253C-4015-9B66-C3C6B75B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13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58D9CE-26E4-4D5B-B15E-5B40B01B640E}"/>
              </a:ext>
            </a:extLst>
          </p:cNvPr>
          <p:cNvGrpSpPr/>
          <p:nvPr/>
        </p:nvGrpSpPr>
        <p:grpSpPr>
          <a:xfrm>
            <a:off x="2692408" y="1121177"/>
            <a:ext cx="1371600" cy="1371600"/>
            <a:chOff x="1940767" y="2352582"/>
            <a:chExt cx="1371600" cy="13716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D29FFC1-6F8D-4AD1-806E-1DC6FFDFCFA8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0B8F902-31C2-427C-9ACA-C6133C0CD6D4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B73E90B-1CCD-45B1-8867-846725D5BC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2E4BAB-AE24-40C2-ABC9-F6D12989812F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92972F-1540-4242-88A0-39D6187A50B5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452432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92972F-1540-4242-88A0-39D6187A5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452432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3FABE79-6785-4B07-9C27-539057698F7A}"/>
              </a:ext>
            </a:extLst>
          </p:cNvPr>
          <p:cNvGrpSpPr/>
          <p:nvPr/>
        </p:nvGrpSpPr>
        <p:grpSpPr>
          <a:xfrm>
            <a:off x="7088335" y="1124067"/>
            <a:ext cx="1371600" cy="1371600"/>
            <a:chOff x="1940767" y="2352582"/>
            <a:chExt cx="1371600" cy="1371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A47C-AEE8-4B27-A147-2829C5FAA282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A868C-B440-4E4F-9C41-99A120E5741F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A868C-B440-4E4F-9C41-99A120E57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9778CD-F6E6-44DD-B071-986085829BA5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94DD1-ABD6-4168-9B01-9C012CDD94D5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452432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94DD1-ABD6-4168-9B01-9C012CDD9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452432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5B8855-88E2-4D8A-9387-BF330130E37F}"/>
              </a:ext>
            </a:extLst>
          </p:cNvPr>
          <p:cNvGrpSpPr/>
          <p:nvPr/>
        </p:nvGrpSpPr>
        <p:grpSpPr>
          <a:xfrm>
            <a:off x="2692405" y="4210173"/>
            <a:ext cx="1371600" cy="1371600"/>
            <a:chOff x="1940767" y="2352582"/>
            <a:chExt cx="1371600" cy="1371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15F880-A6E7-4B9C-9719-A59991BA3C75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EC391B-1283-43B4-A663-B8532DEC0774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EC391B-1283-43B4-A663-B8532DEC07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9B1066-940D-42E5-A752-B952799E82DE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095B-7410-40B9-8777-F4630C01B6F1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452432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095B-7410-40B9-8777-F4630C01B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452432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E9D45D-39F3-4493-91B2-0D911B7A2474}"/>
              </a:ext>
            </a:extLst>
          </p:cNvPr>
          <p:cNvGrpSpPr/>
          <p:nvPr/>
        </p:nvGrpSpPr>
        <p:grpSpPr>
          <a:xfrm>
            <a:off x="7088335" y="4207008"/>
            <a:ext cx="1371600" cy="1371600"/>
            <a:chOff x="1940767" y="2352582"/>
            <a:chExt cx="1371600" cy="13716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569C05-E207-4073-8F38-CC3D3D4B2401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89F2A-936A-4C0E-902B-4E1216523FDB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89F2A-936A-4C0E-902B-4E1216523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063FCF-2304-43A2-8D89-6C77810B0B6D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CAD83DC-A503-429D-96AA-59FA99ECA0EB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452432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CAD83DC-A503-429D-96AA-59FA99ECA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452432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6020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0CDB06-DA8F-4506-AB53-7FD84CFA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0C4AA-253C-4015-9B66-C3C6B75B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14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58D9CE-26E4-4D5B-B15E-5B40B01B640E}"/>
              </a:ext>
            </a:extLst>
          </p:cNvPr>
          <p:cNvGrpSpPr/>
          <p:nvPr/>
        </p:nvGrpSpPr>
        <p:grpSpPr>
          <a:xfrm>
            <a:off x="2692408" y="1121177"/>
            <a:ext cx="1371600" cy="1371600"/>
            <a:chOff x="1940767" y="2352582"/>
            <a:chExt cx="1371600" cy="13716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D29FFC1-6F8D-4AD1-806E-1DC6FFDFCFA8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0B8F902-31C2-427C-9ACA-C6133C0CD6D4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B73E90B-1CCD-45B1-8867-846725D5BC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2E4BAB-AE24-40C2-ABC9-F6D12989812F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92972F-1540-4242-88A0-39D6187A50B5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92972F-1540-4242-88A0-39D6187A5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3FABE79-6785-4B07-9C27-539057698F7A}"/>
              </a:ext>
            </a:extLst>
          </p:cNvPr>
          <p:cNvGrpSpPr/>
          <p:nvPr/>
        </p:nvGrpSpPr>
        <p:grpSpPr>
          <a:xfrm>
            <a:off x="7088335" y="1124067"/>
            <a:ext cx="1371600" cy="1371600"/>
            <a:chOff x="1940767" y="2352582"/>
            <a:chExt cx="1371600" cy="1371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A47C-AEE8-4B27-A147-2829C5FAA282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A868C-B440-4E4F-9C41-99A120E5741F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A868C-B440-4E4F-9C41-99A120E57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9778CD-F6E6-44DD-B071-986085829BA5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94DD1-ABD6-4168-9B01-9C012CDD94D5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94DD1-ABD6-4168-9B01-9C012CDD9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5B8855-88E2-4D8A-9387-BF330130E37F}"/>
              </a:ext>
            </a:extLst>
          </p:cNvPr>
          <p:cNvGrpSpPr/>
          <p:nvPr/>
        </p:nvGrpSpPr>
        <p:grpSpPr>
          <a:xfrm>
            <a:off x="2692405" y="4210173"/>
            <a:ext cx="1371600" cy="1371600"/>
            <a:chOff x="1940767" y="2352582"/>
            <a:chExt cx="1371600" cy="1371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15F880-A6E7-4B9C-9719-A59991BA3C75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EC391B-1283-43B4-A663-B8532DEC0774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EC391B-1283-43B4-A663-B8532DEC07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9B1066-940D-42E5-A752-B952799E82DE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095B-7410-40B9-8777-F4630C01B6F1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095B-7410-40B9-8777-F4630C01B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E9D45D-39F3-4493-91B2-0D911B7A2474}"/>
              </a:ext>
            </a:extLst>
          </p:cNvPr>
          <p:cNvGrpSpPr/>
          <p:nvPr/>
        </p:nvGrpSpPr>
        <p:grpSpPr>
          <a:xfrm>
            <a:off x="7088335" y="4207008"/>
            <a:ext cx="1371600" cy="1371600"/>
            <a:chOff x="1940767" y="2352582"/>
            <a:chExt cx="1371600" cy="13716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569C05-E207-4073-8F38-CC3D3D4B2401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89F2A-936A-4C0E-902B-4E1216523FDB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89F2A-936A-4C0E-902B-4E1216523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063FCF-2304-43A2-8D89-6C77810B0B6D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CAD83DC-A503-429D-96AA-59FA99ECA0EB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CAD83DC-A503-429D-96AA-59FA99ECA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82827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0CDB06-DA8F-4506-AB53-7FD84CFA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0C4AA-253C-4015-9B66-C3C6B75B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15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58D9CE-26E4-4D5B-B15E-5B40B01B640E}"/>
              </a:ext>
            </a:extLst>
          </p:cNvPr>
          <p:cNvGrpSpPr/>
          <p:nvPr/>
        </p:nvGrpSpPr>
        <p:grpSpPr>
          <a:xfrm>
            <a:off x="2692408" y="1121177"/>
            <a:ext cx="1371600" cy="1371600"/>
            <a:chOff x="1940767" y="2352582"/>
            <a:chExt cx="1371600" cy="13716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D29FFC1-6F8D-4AD1-806E-1DC6FFDFCFA8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0B8F902-31C2-427C-9ACA-C6133C0CD6D4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B73E90B-1CCD-45B1-8867-846725D5BC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2E4BAB-AE24-40C2-ABC9-F6D12989812F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92972F-1540-4242-88A0-39D6187A50B5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92972F-1540-4242-88A0-39D6187A5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3FABE79-6785-4B07-9C27-539057698F7A}"/>
              </a:ext>
            </a:extLst>
          </p:cNvPr>
          <p:cNvGrpSpPr/>
          <p:nvPr/>
        </p:nvGrpSpPr>
        <p:grpSpPr>
          <a:xfrm>
            <a:off x="7088335" y="1124067"/>
            <a:ext cx="1371600" cy="1371600"/>
            <a:chOff x="1940767" y="2352582"/>
            <a:chExt cx="1371600" cy="1371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A47C-AEE8-4B27-A147-2829C5FAA282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A868C-B440-4E4F-9C41-99A120E5741F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A868C-B440-4E4F-9C41-99A120E57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9778CD-F6E6-44DD-B071-986085829BA5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94DD1-ABD6-4168-9B01-9C012CDD94D5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94DD1-ABD6-4168-9B01-9C012CDD9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5B8855-88E2-4D8A-9387-BF330130E37F}"/>
              </a:ext>
            </a:extLst>
          </p:cNvPr>
          <p:cNvGrpSpPr/>
          <p:nvPr/>
        </p:nvGrpSpPr>
        <p:grpSpPr>
          <a:xfrm>
            <a:off x="2692405" y="4210173"/>
            <a:ext cx="1371600" cy="1371600"/>
            <a:chOff x="1940767" y="2352582"/>
            <a:chExt cx="1371600" cy="1371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15F880-A6E7-4B9C-9719-A59991BA3C75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EC391B-1283-43B4-A663-B8532DEC0774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EC391B-1283-43B4-A663-B8532DEC07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9B1066-940D-42E5-A752-B952799E82DE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095B-7410-40B9-8777-F4630C01B6F1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095B-7410-40B9-8777-F4630C01B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E9D45D-39F3-4493-91B2-0D911B7A2474}"/>
              </a:ext>
            </a:extLst>
          </p:cNvPr>
          <p:cNvGrpSpPr/>
          <p:nvPr/>
        </p:nvGrpSpPr>
        <p:grpSpPr>
          <a:xfrm>
            <a:off x="7088335" y="4207008"/>
            <a:ext cx="1371600" cy="1371600"/>
            <a:chOff x="1940767" y="2352582"/>
            <a:chExt cx="1371600" cy="13716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569C05-E207-4073-8F38-CC3D3D4B2401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89F2A-936A-4C0E-902B-4E1216523FDB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89F2A-936A-4C0E-902B-4E1216523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063FCF-2304-43A2-8D89-6C77810B0B6D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CAD83DC-A503-429D-96AA-59FA99ECA0EB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CAD83DC-A503-429D-96AA-59FA99ECA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BB73A8-8CF9-4022-BC6F-34E6E44A9533}"/>
                  </a:ext>
                </a:extLst>
              </p:cNvPr>
              <p:cNvSpPr txBox="1"/>
              <p:nvPr/>
            </p:nvSpPr>
            <p:spPr>
              <a:xfrm>
                <a:off x="2441440" y="2581554"/>
                <a:ext cx="1873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6BB73A8-8CF9-4022-BC6F-34E6E44A9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440" y="2581554"/>
                <a:ext cx="1873526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E2C0E9-62CE-4D60-904A-428E40F26F73}"/>
                  </a:ext>
                </a:extLst>
              </p:cNvPr>
              <p:cNvSpPr txBox="1"/>
              <p:nvPr/>
            </p:nvSpPr>
            <p:spPr>
              <a:xfrm>
                <a:off x="6832626" y="5629353"/>
                <a:ext cx="18735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FE2C0E9-62CE-4D60-904A-428E40F26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626" y="5629353"/>
                <a:ext cx="187352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96A193-0645-442C-9CCB-181835B9B67B}"/>
                  </a:ext>
                </a:extLst>
              </p:cNvPr>
              <p:cNvSpPr txBox="1"/>
              <p:nvPr/>
            </p:nvSpPr>
            <p:spPr>
              <a:xfrm>
                <a:off x="7034955" y="2581554"/>
                <a:ext cx="1439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96A193-0645-442C-9CCB-181835B9B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955" y="2581554"/>
                <a:ext cx="143988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9739B9-0FA0-4F0C-BD67-E95EC1456C10}"/>
                  </a:ext>
                </a:extLst>
              </p:cNvPr>
              <p:cNvSpPr txBox="1"/>
              <p:nvPr/>
            </p:nvSpPr>
            <p:spPr>
              <a:xfrm>
                <a:off x="2639025" y="5686353"/>
                <a:ext cx="14398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𝑆𝑡𝑎𝑟𝑡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9739B9-0FA0-4F0C-BD67-E95EC1456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025" y="5686353"/>
                <a:ext cx="143988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1715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0CDB06-DA8F-4506-AB53-7FD84CFA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0C4AA-253C-4015-9B66-C3C6B75B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16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58D9CE-26E4-4D5B-B15E-5B40B01B640E}"/>
              </a:ext>
            </a:extLst>
          </p:cNvPr>
          <p:cNvGrpSpPr/>
          <p:nvPr/>
        </p:nvGrpSpPr>
        <p:grpSpPr>
          <a:xfrm>
            <a:off x="2692408" y="1121177"/>
            <a:ext cx="1371600" cy="1371600"/>
            <a:chOff x="1940767" y="2352582"/>
            <a:chExt cx="1371600" cy="13716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D29FFC1-6F8D-4AD1-806E-1DC6FFDFCFA8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0B8F902-31C2-427C-9ACA-C6133C0CD6D4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B73E90B-1CCD-45B1-8867-846725D5BC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2E4BAB-AE24-40C2-ABC9-F6D12989812F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92972F-1540-4242-88A0-39D6187A50B5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92972F-1540-4242-88A0-39D6187A5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3FABE79-6785-4B07-9C27-539057698F7A}"/>
              </a:ext>
            </a:extLst>
          </p:cNvPr>
          <p:cNvGrpSpPr/>
          <p:nvPr/>
        </p:nvGrpSpPr>
        <p:grpSpPr>
          <a:xfrm>
            <a:off x="7088335" y="1124067"/>
            <a:ext cx="1371600" cy="1371600"/>
            <a:chOff x="1940767" y="2352582"/>
            <a:chExt cx="1371600" cy="1371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A47C-AEE8-4B27-A147-2829C5FAA282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A868C-B440-4E4F-9C41-99A120E5741F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A868C-B440-4E4F-9C41-99A120E57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9778CD-F6E6-44DD-B071-986085829BA5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94DD1-ABD6-4168-9B01-9C012CDD94D5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94DD1-ABD6-4168-9B01-9C012CDD9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5B8855-88E2-4D8A-9387-BF330130E37F}"/>
              </a:ext>
            </a:extLst>
          </p:cNvPr>
          <p:cNvGrpSpPr/>
          <p:nvPr/>
        </p:nvGrpSpPr>
        <p:grpSpPr>
          <a:xfrm>
            <a:off x="2692405" y="4210173"/>
            <a:ext cx="1371600" cy="1371600"/>
            <a:chOff x="1940767" y="2352582"/>
            <a:chExt cx="1371600" cy="1371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15F880-A6E7-4B9C-9719-A59991BA3C75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EC391B-1283-43B4-A663-B8532DEC0774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EC391B-1283-43B4-A663-B8532DEC07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9B1066-940D-42E5-A752-B952799E82DE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095B-7410-40B9-8777-F4630C01B6F1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095B-7410-40B9-8777-F4630C01B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E9D45D-39F3-4493-91B2-0D911B7A2474}"/>
              </a:ext>
            </a:extLst>
          </p:cNvPr>
          <p:cNvGrpSpPr/>
          <p:nvPr/>
        </p:nvGrpSpPr>
        <p:grpSpPr>
          <a:xfrm>
            <a:off x="7088335" y="4207008"/>
            <a:ext cx="1371600" cy="1371600"/>
            <a:chOff x="1940767" y="2352582"/>
            <a:chExt cx="1371600" cy="13716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569C05-E207-4073-8F38-CC3D3D4B2401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89F2A-936A-4C0E-902B-4E1216523FDB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89F2A-936A-4C0E-902B-4E1216523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063FCF-2304-43A2-8D89-6C77810B0B6D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CAD83DC-A503-429D-96AA-59FA99ECA0EB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CAD83DC-A503-429D-96AA-59FA99ECA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72508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0CDB06-DA8F-4506-AB53-7FD84CFA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0C4AA-253C-4015-9B66-C3C6B75B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17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58D9CE-26E4-4D5B-B15E-5B40B01B640E}"/>
              </a:ext>
            </a:extLst>
          </p:cNvPr>
          <p:cNvGrpSpPr/>
          <p:nvPr/>
        </p:nvGrpSpPr>
        <p:grpSpPr>
          <a:xfrm>
            <a:off x="2692408" y="1121177"/>
            <a:ext cx="1371600" cy="1371600"/>
            <a:chOff x="1940767" y="2352582"/>
            <a:chExt cx="1371600" cy="13716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D29FFC1-6F8D-4AD1-806E-1DC6FFDFCFA8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0B8F902-31C2-427C-9ACA-C6133C0CD6D4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B73E90B-1CCD-45B1-8867-846725D5BC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2E4BAB-AE24-40C2-ABC9-F6D12989812F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92972F-1540-4242-88A0-39D6187A50B5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92972F-1540-4242-88A0-39D6187A5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3FABE79-6785-4B07-9C27-539057698F7A}"/>
              </a:ext>
            </a:extLst>
          </p:cNvPr>
          <p:cNvGrpSpPr/>
          <p:nvPr/>
        </p:nvGrpSpPr>
        <p:grpSpPr>
          <a:xfrm>
            <a:off x="7158866" y="1124067"/>
            <a:ext cx="1371600" cy="1371600"/>
            <a:chOff x="1940767" y="2352582"/>
            <a:chExt cx="1371600" cy="1371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A47C-AEE8-4B27-A147-2829C5FAA282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A868C-B440-4E4F-9C41-99A120E5741F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A868C-B440-4E4F-9C41-99A120E57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9778CD-F6E6-44DD-B071-986085829BA5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94DD1-ABD6-4168-9B01-9C012CDD94D5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94DD1-ABD6-4168-9B01-9C012CDD9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5B8855-88E2-4D8A-9387-BF330130E37F}"/>
              </a:ext>
            </a:extLst>
          </p:cNvPr>
          <p:cNvGrpSpPr/>
          <p:nvPr/>
        </p:nvGrpSpPr>
        <p:grpSpPr>
          <a:xfrm>
            <a:off x="2652452" y="4207007"/>
            <a:ext cx="1371600" cy="1371600"/>
            <a:chOff x="1940767" y="2352582"/>
            <a:chExt cx="1371600" cy="1371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15F880-A6E7-4B9C-9719-A59991BA3C75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EC391B-1283-43B4-A663-B8532DEC0774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EC391B-1283-43B4-A663-B8532DEC07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9B1066-940D-42E5-A752-B952799E82DE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095B-7410-40B9-8777-F4630C01B6F1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095B-7410-40B9-8777-F4630C01B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E9D45D-39F3-4493-91B2-0D911B7A2474}"/>
              </a:ext>
            </a:extLst>
          </p:cNvPr>
          <p:cNvGrpSpPr/>
          <p:nvPr/>
        </p:nvGrpSpPr>
        <p:grpSpPr>
          <a:xfrm>
            <a:off x="7299928" y="4207008"/>
            <a:ext cx="1371600" cy="1371600"/>
            <a:chOff x="1940767" y="2352582"/>
            <a:chExt cx="1371600" cy="13716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569C05-E207-4073-8F38-CC3D3D4B2401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89F2A-936A-4C0E-902B-4E1216523FDB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89F2A-936A-4C0E-902B-4E1216523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063FCF-2304-43A2-8D89-6C77810B0B6D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CAD83DC-A503-429D-96AA-59FA99ECA0EB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CAD83DC-A503-429D-96AA-59FA99ECA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CB48FD8-3427-4808-ADE3-41C2009AC69E}"/>
              </a:ext>
            </a:extLst>
          </p:cNvPr>
          <p:cNvCxnSpPr>
            <a:stCxn id="5" idx="7"/>
            <a:endCxn id="10" idx="1"/>
          </p:cNvCxnSpPr>
          <p:nvPr/>
        </p:nvCxnSpPr>
        <p:spPr>
          <a:xfrm rot="16200000" flipH="1">
            <a:off x="5609992" y="-424807"/>
            <a:ext cx="2890" cy="3496590"/>
          </a:xfrm>
          <a:prstGeom prst="curvedConnector3">
            <a:avLst>
              <a:gd name="adj1" fmla="val -14860415"/>
            </a:avLst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7749FF-D784-4AB1-8ECB-F33E9CAB5D3A}"/>
                  </a:ext>
                </a:extLst>
              </p:cNvPr>
              <p:cNvSpPr txBox="1"/>
              <p:nvPr/>
            </p:nvSpPr>
            <p:spPr>
              <a:xfrm>
                <a:off x="5392434" y="369566"/>
                <a:ext cx="320601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7749FF-D784-4AB1-8ECB-F33E9CAB5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434" y="369566"/>
                <a:ext cx="320601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0A667F-0243-4365-BF8C-3D7BEC69DBB8}"/>
                  </a:ext>
                </a:extLst>
              </p:cNvPr>
              <p:cNvSpPr txBox="1"/>
              <p:nvPr/>
            </p:nvSpPr>
            <p:spPr>
              <a:xfrm>
                <a:off x="1430933" y="3103670"/>
                <a:ext cx="320601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0A667F-0243-4365-BF8C-3D7BEC69D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933" y="3103670"/>
                <a:ext cx="32060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3745C5FE-09D7-464B-A740-B62FC691421A}"/>
              </a:ext>
            </a:extLst>
          </p:cNvPr>
          <p:cNvCxnSpPr>
            <a:cxnSpLocks/>
            <a:stCxn id="5" idx="2"/>
            <a:endCxn id="15" idx="2"/>
          </p:cNvCxnSpPr>
          <p:nvPr/>
        </p:nvCxnSpPr>
        <p:spPr>
          <a:xfrm rot="10800000" flipV="1">
            <a:off x="2652452" y="1806977"/>
            <a:ext cx="39956" cy="3085830"/>
          </a:xfrm>
          <a:prstGeom prst="curvedConnector3">
            <a:avLst>
              <a:gd name="adj1" fmla="val 2094121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203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0CDB06-DA8F-4506-AB53-7FD84CFA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0C4AA-253C-4015-9B66-C3C6B75B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18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58D9CE-26E4-4D5B-B15E-5B40B01B640E}"/>
              </a:ext>
            </a:extLst>
          </p:cNvPr>
          <p:cNvGrpSpPr/>
          <p:nvPr/>
        </p:nvGrpSpPr>
        <p:grpSpPr>
          <a:xfrm>
            <a:off x="2692408" y="1121177"/>
            <a:ext cx="1371600" cy="1371600"/>
            <a:chOff x="1940767" y="2352582"/>
            <a:chExt cx="1371600" cy="13716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D29FFC1-6F8D-4AD1-806E-1DC6FFDFCFA8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0B8F902-31C2-427C-9ACA-C6133C0CD6D4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B73E90B-1CCD-45B1-8867-846725D5BC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2E4BAB-AE24-40C2-ABC9-F6D12989812F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92972F-1540-4242-88A0-39D6187A50B5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92972F-1540-4242-88A0-39D6187A5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3FABE79-6785-4B07-9C27-539057698F7A}"/>
              </a:ext>
            </a:extLst>
          </p:cNvPr>
          <p:cNvGrpSpPr/>
          <p:nvPr/>
        </p:nvGrpSpPr>
        <p:grpSpPr>
          <a:xfrm>
            <a:off x="7158866" y="1124067"/>
            <a:ext cx="1371600" cy="1371600"/>
            <a:chOff x="1940767" y="2352582"/>
            <a:chExt cx="1371600" cy="1371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A47C-AEE8-4B27-A147-2829C5FAA282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A868C-B440-4E4F-9C41-99A120E5741F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A868C-B440-4E4F-9C41-99A120E57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9778CD-F6E6-44DD-B071-986085829BA5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94DD1-ABD6-4168-9B01-9C012CDD94D5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94DD1-ABD6-4168-9B01-9C012CDD9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5B8855-88E2-4D8A-9387-BF330130E37F}"/>
              </a:ext>
            </a:extLst>
          </p:cNvPr>
          <p:cNvGrpSpPr/>
          <p:nvPr/>
        </p:nvGrpSpPr>
        <p:grpSpPr>
          <a:xfrm>
            <a:off x="2652452" y="4207007"/>
            <a:ext cx="1371600" cy="1371600"/>
            <a:chOff x="1940767" y="2352582"/>
            <a:chExt cx="1371600" cy="1371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15F880-A6E7-4B9C-9719-A59991BA3C75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EC391B-1283-43B4-A663-B8532DEC0774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EC391B-1283-43B4-A663-B8532DEC07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9B1066-940D-42E5-A752-B952799E82DE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095B-7410-40B9-8777-F4630C01B6F1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095B-7410-40B9-8777-F4630C01B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E9D45D-39F3-4493-91B2-0D911B7A2474}"/>
              </a:ext>
            </a:extLst>
          </p:cNvPr>
          <p:cNvGrpSpPr/>
          <p:nvPr/>
        </p:nvGrpSpPr>
        <p:grpSpPr>
          <a:xfrm>
            <a:off x="7299928" y="4207008"/>
            <a:ext cx="1371600" cy="1371600"/>
            <a:chOff x="1940767" y="2352582"/>
            <a:chExt cx="1371600" cy="13716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569C05-E207-4073-8F38-CC3D3D4B2401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89F2A-936A-4C0E-902B-4E1216523FDB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89F2A-936A-4C0E-902B-4E1216523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063FCF-2304-43A2-8D89-6C77810B0B6D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CAD83DC-A503-429D-96AA-59FA99ECA0EB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CAD83DC-A503-429D-96AA-59FA99ECA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CB48FD8-3427-4808-ADE3-41C2009AC69E}"/>
              </a:ext>
            </a:extLst>
          </p:cNvPr>
          <p:cNvCxnSpPr>
            <a:stCxn id="5" idx="7"/>
            <a:endCxn id="10" idx="1"/>
          </p:cNvCxnSpPr>
          <p:nvPr/>
        </p:nvCxnSpPr>
        <p:spPr>
          <a:xfrm rot="16200000" flipH="1">
            <a:off x="5609992" y="-424807"/>
            <a:ext cx="2890" cy="3496590"/>
          </a:xfrm>
          <a:prstGeom prst="curvedConnector3">
            <a:avLst>
              <a:gd name="adj1" fmla="val -1486041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7749FF-D784-4AB1-8ECB-F33E9CAB5D3A}"/>
                  </a:ext>
                </a:extLst>
              </p:cNvPr>
              <p:cNvSpPr txBox="1"/>
              <p:nvPr/>
            </p:nvSpPr>
            <p:spPr>
              <a:xfrm>
                <a:off x="5392434" y="369566"/>
                <a:ext cx="320601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7749FF-D784-4AB1-8ECB-F33E9CAB5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434" y="369566"/>
                <a:ext cx="320601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0A667F-0243-4365-BF8C-3D7BEC69DBB8}"/>
                  </a:ext>
                </a:extLst>
              </p:cNvPr>
              <p:cNvSpPr txBox="1"/>
              <p:nvPr/>
            </p:nvSpPr>
            <p:spPr>
              <a:xfrm>
                <a:off x="1430933" y="3103670"/>
                <a:ext cx="320601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0A667F-0243-4365-BF8C-3D7BEC69D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933" y="3103670"/>
                <a:ext cx="32060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3745C5FE-09D7-464B-A740-B62FC691421A}"/>
              </a:ext>
            </a:extLst>
          </p:cNvPr>
          <p:cNvCxnSpPr>
            <a:cxnSpLocks/>
            <a:stCxn id="5" idx="2"/>
            <a:endCxn id="15" idx="2"/>
          </p:cNvCxnSpPr>
          <p:nvPr/>
        </p:nvCxnSpPr>
        <p:spPr>
          <a:xfrm rot="10800000" flipV="1">
            <a:off x="2652452" y="1806977"/>
            <a:ext cx="39956" cy="3085830"/>
          </a:xfrm>
          <a:prstGeom prst="curvedConnector3">
            <a:avLst>
              <a:gd name="adj1" fmla="val 2094121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7B9E6D6-26E1-49E7-ADB7-58BA182D5BB2}"/>
              </a:ext>
            </a:extLst>
          </p:cNvPr>
          <p:cNvCxnSpPr>
            <a:stCxn id="10" idx="6"/>
            <a:endCxn id="20" idx="6"/>
          </p:cNvCxnSpPr>
          <p:nvPr/>
        </p:nvCxnSpPr>
        <p:spPr>
          <a:xfrm>
            <a:off x="8530466" y="1809867"/>
            <a:ext cx="141062" cy="3082941"/>
          </a:xfrm>
          <a:prstGeom prst="curvedConnector3">
            <a:avLst>
              <a:gd name="adj1" fmla="val 715184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FD93BA7-008A-4C06-ABB5-5D14FE4EA019}"/>
                  </a:ext>
                </a:extLst>
              </p:cNvPr>
              <p:cNvSpPr txBox="1"/>
              <p:nvPr/>
            </p:nvSpPr>
            <p:spPr>
              <a:xfrm>
                <a:off x="9741765" y="3103669"/>
                <a:ext cx="633187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FD93BA7-008A-4C06-ABB5-5D14FE4EA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765" y="3103669"/>
                <a:ext cx="633187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8376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0CDB06-DA8F-4506-AB53-7FD84CFA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0C4AA-253C-4015-9B66-C3C6B75B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19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58D9CE-26E4-4D5B-B15E-5B40B01B640E}"/>
              </a:ext>
            </a:extLst>
          </p:cNvPr>
          <p:cNvGrpSpPr/>
          <p:nvPr/>
        </p:nvGrpSpPr>
        <p:grpSpPr>
          <a:xfrm>
            <a:off x="2692408" y="1121177"/>
            <a:ext cx="1371600" cy="1371600"/>
            <a:chOff x="1940767" y="2352582"/>
            <a:chExt cx="1371600" cy="13716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D29FFC1-6F8D-4AD1-806E-1DC6FFDFCFA8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0B8F902-31C2-427C-9ACA-C6133C0CD6D4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B73E90B-1CCD-45B1-8867-846725D5BC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2E4BAB-AE24-40C2-ABC9-F6D12989812F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92972F-1540-4242-88A0-39D6187A50B5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92972F-1540-4242-88A0-39D6187A5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3FABE79-6785-4B07-9C27-539057698F7A}"/>
              </a:ext>
            </a:extLst>
          </p:cNvPr>
          <p:cNvGrpSpPr/>
          <p:nvPr/>
        </p:nvGrpSpPr>
        <p:grpSpPr>
          <a:xfrm>
            <a:off x="7158866" y="1124067"/>
            <a:ext cx="1371600" cy="1371600"/>
            <a:chOff x="1940767" y="2352582"/>
            <a:chExt cx="1371600" cy="1371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A47C-AEE8-4B27-A147-2829C5FAA282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A868C-B440-4E4F-9C41-99A120E5741F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A868C-B440-4E4F-9C41-99A120E57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9778CD-F6E6-44DD-B071-986085829BA5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94DD1-ABD6-4168-9B01-9C012CDD94D5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94DD1-ABD6-4168-9B01-9C012CDD9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5B8855-88E2-4D8A-9387-BF330130E37F}"/>
              </a:ext>
            </a:extLst>
          </p:cNvPr>
          <p:cNvGrpSpPr/>
          <p:nvPr/>
        </p:nvGrpSpPr>
        <p:grpSpPr>
          <a:xfrm>
            <a:off x="2652452" y="4207007"/>
            <a:ext cx="1371600" cy="1371600"/>
            <a:chOff x="1940767" y="2352582"/>
            <a:chExt cx="1371600" cy="1371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15F880-A6E7-4B9C-9719-A59991BA3C75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EC391B-1283-43B4-A663-B8532DEC0774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EC391B-1283-43B4-A663-B8532DEC07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9B1066-940D-42E5-A752-B952799E82DE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095B-7410-40B9-8777-F4630C01B6F1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095B-7410-40B9-8777-F4630C01B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E9D45D-39F3-4493-91B2-0D911B7A2474}"/>
              </a:ext>
            </a:extLst>
          </p:cNvPr>
          <p:cNvGrpSpPr/>
          <p:nvPr/>
        </p:nvGrpSpPr>
        <p:grpSpPr>
          <a:xfrm>
            <a:off x="7299928" y="4207008"/>
            <a:ext cx="1371600" cy="1371600"/>
            <a:chOff x="1940767" y="2352582"/>
            <a:chExt cx="1371600" cy="13716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569C05-E207-4073-8F38-CC3D3D4B2401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89F2A-936A-4C0E-902B-4E1216523FDB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89F2A-936A-4C0E-902B-4E1216523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063FCF-2304-43A2-8D89-6C77810B0B6D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CAD83DC-A503-429D-96AA-59FA99ECA0EB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CAD83DC-A503-429D-96AA-59FA99ECA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CB48FD8-3427-4808-ADE3-41C2009AC69E}"/>
              </a:ext>
            </a:extLst>
          </p:cNvPr>
          <p:cNvCxnSpPr>
            <a:stCxn id="5" idx="7"/>
            <a:endCxn id="10" idx="1"/>
          </p:cNvCxnSpPr>
          <p:nvPr/>
        </p:nvCxnSpPr>
        <p:spPr>
          <a:xfrm rot="16200000" flipH="1">
            <a:off x="5609992" y="-424807"/>
            <a:ext cx="2890" cy="3496590"/>
          </a:xfrm>
          <a:prstGeom prst="curvedConnector3">
            <a:avLst>
              <a:gd name="adj1" fmla="val -1486041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7749FF-D784-4AB1-8ECB-F33E9CAB5D3A}"/>
                  </a:ext>
                </a:extLst>
              </p:cNvPr>
              <p:cNvSpPr txBox="1"/>
              <p:nvPr/>
            </p:nvSpPr>
            <p:spPr>
              <a:xfrm>
                <a:off x="5392434" y="369566"/>
                <a:ext cx="320601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7749FF-D784-4AB1-8ECB-F33E9CAB5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434" y="369566"/>
                <a:ext cx="320601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0A667F-0243-4365-BF8C-3D7BEC69DBB8}"/>
                  </a:ext>
                </a:extLst>
              </p:cNvPr>
              <p:cNvSpPr txBox="1"/>
              <p:nvPr/>
            </p:nvSpPr>
            <p:spPr>
              <a:xfrm>
                <a:off x="1430933" y="3103670"/>
                <a:ext cx="320601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0A667F-0243-4365-BF8C-3D7BEC69D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933" y="3103670"/>
                <a:ext cx="32060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3745C5FE-09D7-464B-A740-B62FC691421A}"/>
              </a:ext>
            </a:extLst>
          </p:cNvPr>
          <p:cNvCxnSpPr>
            <a:cxnSpLocks/>
            <a:stCxn id="5" idx="2"/>
            <a:endCxn id="15" idx="2"/>
          </p:cNvCxnSpPr>
          <p:nvPr/>
        </p:nvCxnSpPr>
        <p:spPr>
          <a:xfrm rot="10800000" flipV="1">
            <a:off x="2652452" y="1806977"/>
            <a:ext cx="39956" cy="3085830"/>
          </a:xfrm>
          <a:prstGeom prst="curvedConnector3">
            <a:avLst>
              <a:gd name="adj1" fmla="val 2094121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7B9E6D6-26E1-49E7-ADB7-58BA182D5BB2}"/>
              </a:ext>
            </a:extLst>
          </p:cNvPr>
          <p:cNvCxnSpPr>
            <a:stCxn id="10" idx="6"/>
            <a:endCxn id="20" idx="6"/>
          </p:cNvCxnSpPr>
          <p:nvPr/>
        </p:nvCxnSpPr>
        <p:spPr>
          <a:xfrm>
            <a:off x="8530466" y="1809867"/>
            <a:ext cx="141062" cy="3082941"/>
          </a:xfrm>
          <a:prstGeom prst="curvedConnector3">
            <a:avLst>
              <a:gd name="adj1" fmla="val 71518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FD93BA7-008A-4C06-ABB5-5D14FE4EA019}"/>
                  </a:ext>
                </a:extLst>
              </p:cNvPr>
              <p:cNvSpPr txBox="1"/>
              <p:nvPr/>
            </p:nvSpPr>
            <p:spPr>
              <a:xfrm>
                <a:off x="9741765" y="3103669"/>
                <a:ext cx="633187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0,1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FD93BA7-008A-4C06-ABB5-5D14FE4EA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765" y="3103669"/>
                <a:ext cx="633187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71A998E-F387-4865-9F71-DB069DC15434}"/>
              </a:ext>
            </a:extLst>
          </p:cNvPr>
          <p:cNvCxnSpPr>
            <a:stCxn id="15" idx="6"/>
            <a:endCxn id="5" idx="6"/>
          </p:cNvCxnSpPr>
          <p:nvPr/>
        </p:nvCxnSpPr>
        <p:spPr>
          <a:xfrm flipV="1">
            <a:off x="4024052" y="1806977"/>
            <a:ext cx="39956" cy="3085830"/>
          </a:xfrm>
          <a:prstGeom prst="curvedConnector3">
            <a:avLst>
              <a:gd name="adj1" fmla="val 2094119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AEABD0-653E-445D-AA33-BE972F54BB8B}"/>
                  </a:ext>
                </a:extLst>
              </p:cNvPr>
              <p:cNvSpPr txBox="1"/>
              <p:nvPr/>
            </p:nvSpPr>
            <p:spPr>
              <a:xfrm>
                <a:off x="4957451" y="3182778"/>
                <a:ext cx="633187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AEABD0-653E-445D-AA33-BE972F54B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451" y="3182778"/>
                <a:ext cx="633187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9599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4831F04-FE3B-4572-9D23-2AC1CFC944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6C774-BE81-A44A-9374-17940F077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sz="4000"/>
              <a:t>Lecture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54037-B7C3-D745-8AE4-7C590D3C9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ECE 2372 | Lecture 310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2877C-302F-CA48-8DD8-36F5CCBB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F5A0D47-8B48-FE45-AC1C-7E3EB0A1663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440F751-8812-4562-ABFB-2A5EC96368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788399"/>
              </p:ext>
            </p:extLst>
          </p:nvPr>
        </p:nvGraphicFramePr>
        <p:xfrm>
          <a:off x="594109" y="2121763"/>
          <a:ext cx="6620505" cy="3773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086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0CDB06-DA8F-4506-AB53-7FD84CFA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0C4AA-253C-4015-9B66-C3C6B75B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20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58D9CE-26E4-4D5B-B15E-5B40B01B640E}"/>
              </a:ext>
            </a:extLst>
          </p:cNvPr>
          <p:cNvGrpSpPr/>
          <p:nvPr/>
        </p:nvGrpSpPr>
        <p:grpSpPr>
          <a:xfrm>
            <a:off x="2692408" y="1121177"/>
            <a:ext cx="1371600" cy="1371600"/>
            <a:chOff x="1940767" y="2352582"/>
            <a:chExt cx="1371600" cy="13716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D29FFC1-6F8D-4AD1-806E-1DC6FFDFCFA8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0B8F902-31C2-427C-9ACA-C6133C0CD6D4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B73E90B-1CCD-45B1-8867-846725D5BC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2E4BAB-AE24-40C2-ABC9-F6D12989812F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92972F-1540-4242-88A0-39D6187A50B5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92972F-1540-4242-88A0-39D6187A5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3FABE79-6785-4B07-9C27-539057698F7A}"/>
              </a:ext>
            </a:extLst>
          </p:cNvPr>
          <p:cNvGrpSpPr/>
          <p:nvPr/>
        </p:nvGrpSpPr>
        <p:grpSpPr>
          <a:xfrm>
            <a:off x="7158866" y="1124067"/>
            <a:ext cx="1371600" cy="1371600"/>
            <a:chOff x="1940767" y="2352582"/>
            <a:chExt cx="1371600" cy="1371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A47C-AEE8-4B27-A147-2829C5FAA282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A868C-B440-4E4F-9C41-99A120E5741F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A868C-B440-4E4F-9C41-99A120E57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9778CD-F6E6-44DD-B071-986085829BA5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94DD1-ABD6-4168-9B01-9C012CDD94D5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94DD1-ABD6-4168-9B01-9C012CDD9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5B8855-88E2-4D8A-9387-BF330130E37F}"/>
              </a:ext>
            </a:extLst>
          </p:cNvPr>
          <p:cNvGrpSpPr/>
          <p:nvPr/>
        </p:nvGrpSpPr>
        <p:grpSpPr>
          <a:xfrm>
            <a:off x="2652452" y="4207007"/>
            <a:ext cx="1371600" cy="1371600"/>
            <a:chOff x="1940767" y="2352582"/>
            <a:chExt cx="1371600" cy="1371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15F880-A6E7-4B9C-9719-A59991BA3C75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EC391B-1283-43B4-A663-B8532DEC0774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EC391B-1283-43B4-A663-B8532DEC07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9B1066-940D-42E5-A752-B952799E82DE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095B-7410-40B9-8777-F4630C01B6F1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095B-7410-40B9-8777-F4630C01B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E9D45D-39F3-4493-91B2-0D911B7A2474}"/>
              </a:ext>
            </a:extLst>
          </p:cNvPr>
          <p:cNvGrpSpPr/>
          <p:nvPr/>
        </p:nvGrpSpPr>
        <p:grpSpPr>
          <a:xfrm>
            <a:off x="7299928" y="4207008"/>
            <a:ext cx="1371600" cy="1371600"/>
            <a:chOff x="1940767" y="2352582"/>
            <a:chExt cx="1371600" cy="13716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569C05-E207-4073-8F38-CC3D3D4B2401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89F2A-936A-4C0E-902B-4E1216523FDB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89F2A-936A-4C0E-902B-4E1216523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063FCF-2304-43A2-8D89-6C77810B0B6D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CAD83DC-A503-429D-96AA-59FA99ECA0EB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CAD83DC-A503-429D-96AA-59FA99ECA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CB48FD8-3427-4808-ADE3-41C2009AC69E}"/>
              </a:ext>
            </a:extLst>
          </p:cNvPr>
          <p:cNvCxnSpPr>
            <a:stCxn id="5" idx="7"/>
            <a:endCxn id="10" idx="1"/>
          </p:cNvCxnSpPr>
          <p:nvPr/>
        </p:nvCxnSpPr>
        <p:spPr>
          <a:xfrm rot="16200000" flipH="1">
            <a:off x="5609992" y="-424807"/>
            <a:ext cx="2890" cy="3496590"/>
          </a:xfrm>
          <a:prstGeom prst="curvedConnector3">
            <a:avLst>
              <a:gd name="adj1" fmla="val -1486041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7749FF-D784-4AB1-8ECB-F33E9CAB5D3A}"/>
                  </a:ext>
                </a:extLst>
              </p:cNvPr>
              <p:cNvSpPr txBox="1"/>
              <p:nvPr/>
            </p:nvSpPr>
            <p:spPr>
              <a:xfrm>
                <a:off x="5392434" y="369566"/>
                <a:ext cx="320601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7749FF-D784-4AB1-8ECB-F33E9CAB5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434" y="369566"/>
                <a:ext cx="320601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0A667F-0243-4365-BF8C-3D7BEC69DBB8}"/>
                  </a:ext>
                </a:extLst>
              </p:cNvPr>
              <p:cNvSpPr txBox="1"/>
              <p:nvPr/>
            </p:nvSpPr>
            <p:spPr>
              <a:xfrm>
                <a:off x="1430933" y="3103670"/>
                <a:ext cx="320601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0A667F-0243-4365-BF8C-3D7BEC69D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933" y="3103670"/>
                <a:ext cx="32060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3745C5FE-09D7-464B-A740-B62FC691421A}"/>
              </a:ext>
            </a:extLst>
          </p:cNvPr>
          <p:cNvCxnSpPr>
            <a:cxnSpLocks/>
            <a:stCxn id="5" idx="2"/>
            <a:endCxn id="15" idx="2"/>
          </p:cNvCxnSpPr>
          <p:nvPr/>
        </p:nvCxnSpPr>
        <p:spPr>
          <a:xfrm rot="10800000" flipV="1">
            <a:off x="2652452" y="1806977"/>
            <a:ext cx="39956" cy="3085830"/>
          </a:xfrm>
          <a:prstGeom prst="curvedConnector3">
            <a:avLst>
              <a:gd name="adj1" fmla="val 2094121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7B9E6D6-26E1-49E7-ADB7-58BA182D5BB2}"/>
              </a:ext>
            </a:extLst>
          </p:cNvPr>
          <p:cNvCxnSpPr>
            <a:stCxn id="10" idx="6"/>
            <a:endCxn id="20" idx="6"/>
          </p:cNvCxnSpPr>
          <p:nvPr/>
        </p:nvCxnSpPr>
        <p:spPr>
          <a:xfrm>
            <a:off x="8530466" y="1809867"/>
            <a:ext cx="141062" cy="3082941"/>
          </a:xfrm>
          <a:prstGeom prst="curvedConnector3">
            <a:avLst>
              <a:gd name="adj1" fmla="val 71518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FD93BA7-008A-4C06-ABB5-5D14FE4EA019}"/>
                  </a:ext>
                </a:extLst>
              </p:cNvPr>
              <p:cNvSpPr txBox="1"/>
              <p:nvPr/>
            </p:nvSpPr>
            <p:spPr>
              <a:xfrm>
                <a:off x="9741765" y="3103669"/>
                <a:ext cx="633187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0,1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FD93BA7-008A-4C06-ABB5-5D14FE4EA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765" y="3103669"/>
                <a:ext cx="633187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71A998E-F387-4865-9F71-DB069DC15434}"/>
              </a:ext>
            </a:extLst>
          </p:cNvPr>
          <p:cNvCxnSpPr>
            <a:stCxn id="15" idx="6"/>
            <a:endCxn id="5" idx="6"/>
          </p:cNvCxnSpPr>
          <p:nvPr/>
        </p:nvCxnSpPr>
        <p:spPr>
          <a:xfrm flipV="1">
            <a:off x="4024052" y="1806977"/>
            <a:ext cx="39956" cy="3085830"/>
          </a:xfrm>
          <a:prstGeom prst="curvedConnector3">
            <a:avLst>
              <a:gd name="adj1" fmla="val 209411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AEABD0-653E-445D-AA33-BE972F54BB8B}"/>
                  </a:ext>
                </a:extLst>
              </p:cNvPr>
              <p:cNvSpPr txBox="1"/>
              <p:nvPr/>
            </p:nvSpPr>
            <p:spPr>
              <a:xfrm>
                <a:off x="4957451" y="3182778"/>
                <a:ext cx="633187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0,1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AEABD0-653E-445D-AA33-BE972F54B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451" y="3182778"/>
                <a:ext cx="633187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AFECBA94-C03F-40AE-B54B-265E61C54EB1}"/>
              </a:ext>
            </a:extLst>
          </p:cNvPr>
          <p:cNvCxnSpPr>
            <a:stCxn id="20" idx="2"/>
            <a:endCxn id="10" idx="2"/>
          </p:cNvCxnSpPr>
          <p:nvPr/>
        </p:nvCxnSpPr>
        <p:spPr>
          <a:xfrm rot="10800000">
            <a:off x="7158866" y="1809868"/>
            <a:ext cx="141062" cy="3082941"/>
          </a:xfrm>
          <a:prstGeom prst="curvedConnector3">
            <a:avLst>
              <a:gd name="adj1" fmla="val 633369"/>
            </a:avLst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3EEE5CE-24EA-429B-971D-EB81E8A1E468}"/>
                  </a:ext>
                </a:extLst>
              </p:cNvPr>
              <p:cNvSpPr txBox="1"/>
              <p:nvPr/>
            </p:nvSpPr>
            <p:spPr>
              <a:xfrm>
                <a:off x="6543914" y="3101977"/>
                <a:ext cx="320601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3EEE5CE-24EA-429B-971D-EB81E8A1E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914" y="3101977"/>
                <a:ext cx="320601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6E11AC2B-DD5F-4607-B0AF-583A5AE88EBF}"/>
              </a:ext>
            </a:extLst>
          </p:cNvPr>
          <p:cNvCxnSpPr>
            <a:stCxn id="20" idx="3"/>
            <a:endCxn id="15" idx="5"/>
          </p:cNvCxnSpPr>
          <p:nvPr/>
        </p:nvCxnSpPr>
        <p:spPr>
          <a:xfrm rot="5400000" flipH="1">
            <a:off x="5661989" y="3538938"/>
            <a:ext cx="1" cy="3677608"/>
          </a:xfrm>
          <a:prstGeom prst="curvedConnector3">
            <a:avLst>
              <a:gd name="adj1" fmla="val -4294660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02ADB-2072-45AD-A5CB-51088E0F8D1E}"/>
                  </a:ext>
                </a:extLst>
              </p:cNvPr>
              <p:cNvSpPr txBox="1"/>
              <p:nvPr/>
            </p:nvSpPr>
            <p:spPr>
              <a:xfrm>
                <a:off x="5552734" y="5862675"/>
                <a:ext cx="320601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02ADB-2072-45AD-A5CB-51088E0F8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734" y="5862675"/>
                <a:ext cx="320601" cy="4924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999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0CDB06-DA8F-4506-AB53-7FD84CFA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0C4AA-253C-4015-9B66-C3C6B75B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21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58D9CE-26E4-4D5B-B15E-5B40B01B640E}"/>
              </a:ext>
            </a:extLst>
          </p:cNvPr>
          <p:cNvGrpSpPr/>
          <p:nvPr/>
        </p:nvGrpSpPr>
        <p:grpSpPr>
          <a:xfrm>
            <a:off x="2692408" y="1121177"/>
            <a:ext cx="1371600" cy="1371600"/>
            <a:chOff x="1940767" y="2352582"/>
            <a:chExt cx="1371600" cy="13716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D29FFC1-6F8D-4AD1-806E-1DC6FFDFCFA8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0B8F902-31C2-427C-9ACA-C6133C0CD6D4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B73E90B-1CCD-45B1-8867-846725D5BC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2E4BAB-AE24-40C2-ABC9-F6D12989812F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92972F-1540-4242-88A0-39D6187A50B5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92972F-1540-4242-88A0-39D6187A5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3FABE79-6785-4B07-9C27-539057698F7A}"/>
              </a:ext>
            </a:extLst>
          </p:cNvPr>
          <p:cNvGrpSpPr/>
          <p:nvPr/>
        </p:nvGrpSpPr>
        <p:grpSpPr>
          <a:xfrm>
            <a:off x="7158866" y="1124067"/>
            <a:ext cx="1371600" cy="1371600"/>
            <a:chOff x="1940767" y="2352582"/>
            <a:chExt cx="1371600" cy="1371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A47C-AEE8-4B27-A147-2829C5FAA282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A868C-B440-4E4F-9C41-99A120E5741F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A868C-B440-4E4F-9C41-99A120E57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9778CD-F6E6-44DD-B071-986085829BA5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94DD1-ABD6-4168-9B01-9C012CDD94D5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94DD1-ABD6-4168-9B01-9C012CDD9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5B8855-88E2-4D8A-9387-BF330130E37F}"/>
              </a:ext>
            </a:extLst>
          </p:cNvPr>
          <p:cNvGrpSpPr/>
          <p:nvPr/>
        </p:nvGrpSpPr>
        <p:grpSpPr>
          <a:xfrm>
            <a:off x="2652452" y="4207007"/>
            <a:ext cx="1371600" cy="1371600"/>
            <a:chOff x="1940767" y="2352582"/>
            <a:chExt cx="1371600" cy="1371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15F880-A6E7-4B9C-9719-A59991BA3C75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EC391B-1283-43B4-A663-B8532DEC0774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EC391B-1283-43B4-A663-B8532DEC07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9B1066-940D-42E5-A752-B952799E82DE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095B-7410-40B9-8777-F4630C01B6F1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095B-7410-40B9-8777-F4630C01B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E9D45D-39F3-4493-91B2-0D911B7A2474}"/>
              </a:ext>
            </a:extLst>
          </p:cNvPr>
          <p:cNvGrpSpPr/>
          <p:nvPr/>
        </p:nvGrpSpPr>
        <p:grpSpPr>
          <a:xfrm>
            <a:off x="7299928" y="4207008"/>
            <a:ext cx="1371600" cy="1371600"/>
            <a:chOff x="1940767" y="2352582"/>
            <a:chExt cx="1371600" cy="13716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569C05-E207-4073-8F38-CC3D3D4B2401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89F2A-936A-4C0E-902B-4E1216523FDB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89F2A-936A-4C0E-902B-4E1216523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063FCF-2304-43A2-8D89-6C77810B0B6D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CAD83DC-A503-429D-96AA-59FA99ECA0EB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CAD83DC-A503-429D-96AA-59FA99ECA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CB48FD8-3427-4808-ADE3-41C2009AC69E}"/>
              </a:ext>
            </a:extLst>
          </p:cNvPr>
          <p:cNvCxnSpPr>
            <a:stCxn id="5" idx="7"/>
            <a:endCxn id="10" idx="1"/>
          </p:cNvCxnSpPr>
          <p:nvPr/>
        </p:nvCxnSpPr>
        <p:spPr>
          <a:xfrm rot="16200000" flipH="1">
            <a:off x="5609992" y="-424807"/>
            <a:ext cx="2890" cy="3496590"/>
          </a:xfrm>
          <a:prstGeom prst="curvedConnector3">
            <a:avLst>
              <a:gd name="adj1" fmla="val -1486041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7749FF-D784-4AB1-8ECB-F33E9CAB5D3A}"/>
                  </a:ext>
                </a:extLst>
              </p:cNvPr>
              <p:cNvSpPr txBox="1"/>
              <p:nvPr/>
            </p:nvSpPr>
            <p:spPr>
              <a:xfrm>
                <a:off x="5392434" y="369566"/>
                <a:ext cx="320601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7749FF-D784-4AB1-8ECB-F33E9CAB5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434" y="369566"/>
                <a:ext cx="320601" cy="4924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0A667F-0243-4365-BF8C-3D7BEC69DBB8}"/>
                  </a:ext>
                </a:extLst>
              </p:cNvPr>
              <p:cNvSpPr txBox="1"/>
              <p:nvPr/>
            </p:nvSpPr>
            <p:spPr>
              <a:xfrm>
                <a:off x="1430933" y="3103670"/>
                <a:ext cx="320601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0A667F-0243-4365-BF8C-3D7BEC69D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933" y="3103670"/>
                <a:ext cx="32060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3745C5FE-09D7-464B-A740-B62FC691421A}"/>
              </a:ext>
            </a:extLst>
          </p:cNvPr>
          <p:cNvCxnSpPr>
            <a:cxnSpLocks/>
            <a:stCxn id="5" idx="2"/>
            <a:endCxn id="15" idx="2"/>
          </p:cNvCxnSpPr>
          <p:nvPr/>
        </p:nvCxnSpPr>
        <p:spPr>
          <a:xfrm rot="10800000" flipV="1">
            <a:off x="2652452" y="1806977"/>
            <a:ext cx="39956" cy="3085830"/>
          </a:xfrm>
          <a:prstGeom prst="curvedConnector3">
            <a:avLst>
              <a:gd name="adj1" fmla="val 2094121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7B9E6D6-26E1-49E7-ADB7-58BA182D5BB2}"/>
              </a:ext>
            </a:extLst>
          </p:cNvPr>
          <p:cNvCxnSpPr>
            <a:stCxn id="10" idx="6"/>
            <a:endCxn id="20" idx="6"/>
          </p:cNvCxnSpPr>
          <p:nvPr/>
        </p:nvCxnSpPr>
        <p:spPr>
          <a:xfrm>
            <a:off x="8530466" y="1809867"/>
            <a:ext cx="141062" cy="3082941"/>
          </a:xfrm>
          <a:prstGeom prst="curvedConnector3">
            <a:avLst>
              <a:gd name="adj1" fmla="val 71518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FD93BA7-008A-4C06-ABB5-5D14FE4EA019}"/>
                  </a:ext>
                </a:extLst>
              </p:cNvPr>
              <p:cNvSpPr txBox="1"/>
              <p:nvPr/>
            </p:nvSpPr>
            <p:spPr>
              <a:xfrm>
                <a:off x="9741765" y="3103669"/>
                <a:ext cx="633187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0,1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FD93BA7-008A-4C06-ABB5-5D14FE4EA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765" y="3103669"/>
                <a:ext cx="633187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71A998E-F387-4865-9F71-DB069DC15434}"/>
              </a:ext>
            </a:extLst>
          </p:cNvPr>
          <p:cNvCxnSpPr>
            <a:stCxn id="15" idx="6"/>
            <a:endCxn id="5" idx="6"/>
          </p:cNvCxnSpPr>
          <p:nvPr/>
        </p:nvCxnSpPr>
        <p:spPr>
          <a:xfrm flipV="1">
            <a:off x="4024052" y="1806977"/>
            <a:ext cx="39956" cy="3085830"/>
          </a:xfrm>
          <a:prstGeom prst="curvedConnector3">
            <a:avLst>
              <a:gd name="adj1" fmla="val 209411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AEABD0-653E-445D-AA33-BE972F54BB8B}"/>
                  </a:ext>
                </a:extLst>
              </p:cNvPr>
              <p:cNvSpPr txBox="1"/>
              <p:nvPr/>
            </p:nvSpPr>
            <p:spPr>
              <a:xfrm>
                <a:off x="4957451" y="3182778"/>
                <a:ext cx="633187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0,1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AEABD0-653E-445D-AA33-BE972F54B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451" y="3182778"/>
                <a:ext cx="633187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AFECBA94-C03F-40AE-B54B-265E61C54EB1}"/>
              </a:ext>
            </a:extLst>
          </p:cNvPr>
          <p:cNvCxnSpPr>
            <a:stCxn id="20" idx="2"/>
            <a:endCxn id="10" idx="2"/>
          </p:cNvCxnSpPr>
          <p:nvPr/>
        </p:nvCxnSpPr>
        <p:spPr>
          <a:xfrm rot="10800000">
            <a:off x="7158866" y="1809868"/>
            <a:ext cx="141062" cy="3082941"/>
          </a:xfrm>
          <a:prstGeom prst="curvedConnector3">
            <a:avLst>
              <a:gd name="adj1" fmla="val 63336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3EEE5CE-24EA-429B-971D-EB81E8A1E468}"/>
                  </a:ext>
                </a:extLst>
              </p:cNvPr>
              <p:cNvSpPr txBox="1"/>
              <p:nvPr/>
            </p:nvSpPr>
            <p:spPr>
              <a:xfrm>
                <a:off x="6543914" y="3101977"/>
                <a:ext cx="320601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3EEE5CE-24EA-429B-971D-EB81E8A1E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914" y="3101977"/>
                <a:ext cx="320601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6E11AC2B-DD5F-4607-B0AF-583A5AE88EBF}"/>
              </a:ext>
            </a:extLst>
          </p:cNvPr>
          <p:cNvCxnSpPr>
            <a:stCxn id="20" idx="3"/>
            <a:endCxn id="15" idx="5"/>
          </p:cNvCxnSpPr>
          <p:nvPr/>
        </p:nvCxnSpPr>
        <p:spPr>
          <a:xfrm rot="5400000" flipH="1">
            <a:off x="5661989" y="3538938"/>
            <a:ext cx="1" cy="3677608"/>
          </a:xfrm>
          <a:prstGeom prst="curvedConnector3">
            <a:avLst>
              <a:gd name="adj1" fmla="val -429466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02ADB-2072-45AD-A5CB-51088E0F8D1E}"/>
                  </a:ext>
                </a:extLst>
              </p:cNvPr>
              <p:cNvSpPr txBox="1"/>
              <p:nvPr/>
            </p:nvSpPr>
            <p:spPr>
              <a:xfrm>
                <a:off x="5552734" y="5862675"/>
                <a:ext cx="320601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02ADB-2072-45AD-A5CB-51088E0F8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734" y="5862675"/>
                <a:ext cx="320601" cy="4924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450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3CA19BA9-4DD8-471B-A440-9694DAA22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ECFF3-CB95-4089-B086-D74E193E4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What questions do you have?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C7A9B9-0FEE-4D21-B0A7-BF9E3E2EF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ECE 2372 | Lecture 310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F4964-F4FF-481A-8BAF-766AB63D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CF5A0D47-8B48-FE45-AC1C-7E3EB0A1663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22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6191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6C65BB-1EE3-8D4F-9761-FE109B7A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State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29712-DCFB-FE46-8556-ABC950C4F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 Data Code Converter | Modern Digital System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2C93C3-63F4-C747-8E35-83086C3C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ECE 2372 | Lecture 310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9F529-248F-2B48-9CCA-713A65CB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F5A0D47-8B48-FE45-AC1C-7E3EB0A1663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85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D294CA-0822-40F1-B223-70F0879A9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4ED62D-84EA-45C0-BDED-19FCC4BC9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BEB08-B372-435A-90D9-F26EFBAE3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682" y="3819877"/>
            <a:ext cx="3962635" cy="25676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58D58D-FA90-49E8-8A31-67B1708984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5249257"/>
                  </p:ext>
                </p:extLst>
              </p:nvPr>
            </p:nvGraphicFramePr>
            <p:xfrm>
              <a:off x="2031999" y="813083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58D58D-FA90-49E8-8A31-67B1708984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5249257"/>
                  </p:ext>
                </p:extLst>
              </p:nvPr>
            </p:nvGraphicFramePr>
            <p:xfrm>
              <a:off x="2031999" y="813083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8197" r="-303593" b="-503279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225" t="-8197" r="-52024" b="-5032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2128" t="-8197" r="-1166" b="-5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108197" r="-204505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8197" r="-103892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208197" r="-303593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308197" r="-303593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408197" r="-303593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508197" r="-303593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57577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D294CA-0822-40F1-B223-70F0879A9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4ED62D-84EA-45C0-BDED-19FCC4BC9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BEB08-B372-435A-90D9-F26EFBAE3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682" y="3819877"/>
            <a:ext cx="3962635" cy="25676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58D58D-FA90-49E8-8A31-67B1708984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9846877"/>
                  </p:ext>
                </p:extLst>
              </p:nvPr>
            </p:nvGraphicFramePr>
            <p:xfrm>
              <a:off x="2031999" y="813083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58D58D-FA90-49E8-8A31-67B1708984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9846877"/>
                  </p:ext>
                </p:extLst>
              </p:nvPr>
            </p:nvGraphicFramePr>
            <p:xfrm>
              <a:off x="2031999" y="813083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8197" r="-303593" b="-5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225" t="-8197" r="-52024" b="-5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2128" t="-8197" r="-1166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108197" r="-20450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8197" r="-1038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208197" r="-303593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308197" r="-30359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408197" r="-30359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508197" r="-30359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17634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D294CA-0822-40F1-B223-70F0879A9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4ED62D-84EA-45C0-BDED-19FCC4BC9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BEB08-B372-435A-90D9-F26EFBAE3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682" y="3819877"/>
            <a:ext cx="3962635" cy="25676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58D58D-FA90-49E8-8A31-67B1708984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4231728"/>
                  </p:ext>
                </p:extLst>
              </p:nvPr>
            </p:nvGraphicFramePr>
            <p:xfrm>
              <a:off x="2031999" y="813083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58D58D-FA90-49E8-8A31-67B1708984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04231728"/>
                  </p:ext>
                </p:extLst>
              </p:nvPr>
            </p:nvGraphicFramePr>
            <p:xfrm>
              <a:off x="2031999" y="813083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8197" r="-303593" b="-5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225" t="-8197" r="-52024" b="-5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2128" t="-8197" r="-1166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108197" r="-20450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8197" r="-1038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208197" r="-303593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208197" r="-204505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08197" r="-1038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308197" r="-30359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308197" r="-204505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08197" r="-1038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408197" r="-30359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508197" r="-30359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335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D294CA-0822-40F1-B223-70F0879A9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4ED62D-84EA-45C0-BDED-19FCC4BC9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BEB08-B372-435A-90D9-F26EFBAE3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682" y="3819877"/>
            <a:ext cx="3962635" cy="25676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58D58D-FA90-49E8-8A31-67B1708984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0925109"/>
                  </p:ext>
                </p:extLst>
              </p:nvPr>
            </p:nvGraphicFramePr>
            <p:xfrm>
              <a:off x="2031999" y="813083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58D58D-FA90-49E8-8A31-67B1708984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0925109"/>
                  </p:ext>
                </p:extLst>
              </p:nvPr>
            </p:nvGraphicFramePr>
            <p:xfrm>
              <a:off x="2031999" y="813083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8197" r="-303593" b="-5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225" t="-8197" r="-52024" b="-5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2128" t="-8197" r="-1166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108197" r="-20450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8197" r="-1038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208197" r="-303593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208197" r="-204505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08197" r="-1038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308197" r="-30359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308197" r="-204505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08197" r="-1038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408197" r="-30359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408197" r="-204505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08197" r="-1038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508197" r="-30359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94704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D294CA-0822-40F1-B223-70F0879A9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4ED62D-84EA-45C0-BDED-19FCC4BC9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BEB08-B372-435A-90D9-F26EFBAE3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682" y="3819877"/>
            <a:ext cx="3962635" cy="25676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58D58D-FA90-49E8-8A31-67B1708984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257723"/>
                  </p:ext>
                </p:extLst>
              </p:nvPr>
            </p:nvGraphicFramePr>
            <p:xfrm>
              <a:off x="2031999" y="813083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1D58D58D-FA90-49E8-8A31-67B1708984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0257723"/>
                  </p:ext>
                </p:extLst>
              </p:nvPr>
            </p:nvGraphicFramePr>
            <p:xfrm>
              <a:off x="2031999" y="813083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8197" r="-303593" b="-5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225" t="-8197" r="-52024" b="-5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2128" t="-8197" r="-1166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108197" r="-20450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8197" r="-1038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208197" r="-303593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208197" r="-204505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08197" r="-10389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308197" r="-30359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308197" r="-204505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08197" r="-10389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408197" r="-30359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408197" r="-204505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08197" r="-10389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508197" r="-30359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508197" r="-204505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508197" r="-10389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52444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F8D4EDBB-5804-431E-A4DA-07E43F8F3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CA0175-FF38-41D4-AB2A-D3ABB1B1D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What Questions do you have?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53BA85-5A58-438D-A474-5EA158F92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ECE 2372 | Lecture 310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6E50E-D851-4C9D-A7BE-99D0711DF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CF5A0D47-8B48-FE45-AC1C-7E3EB0A1663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29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96987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A4032E-22E6-D040-AA5C-D786EBA01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Design Specification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206DE-14AF-D448-A836-87D1BD433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 Data Code Converter | Modern Digital System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634DCF-3474-114E-9BFF-598CF76E3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ECE 2372 | Lecture 310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4AC4C-4710-B343-9195-15721AC7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F5A0D47-8B48-FE45-AC1C-7E3EB0A1663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667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28337-C14F-2F47-B9EA-F0DA11D2E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Transition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756D8-09A3-A845-9300-15C1854F8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 Data Code Converter | Modern Digital System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DCE134-ADA8-1040-90E7-CE40041B1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ECE 2372 | Lecture 310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B8E424-4007-D744-A019-CF997FEF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F5A0D47-8B48-FE45-AC1C-7E3EB0A1663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30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175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75BC38-F2DE-4659-9D9C-E058E657B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CAA1F-F8EF-41DF-9206-DF1B03C6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31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3D8BD-B108-45C0-B40E-AF5E5EE63343}"/>
              </a:ext>
            </a:extLst>
          </p:cNvPr>
          <p:cNvSpPr txBox="1"/>
          <p:nvPr/>
        </p:nvSpPr>
        <p:spPr>
          <a:xfrm>
            <a:off x="5207551" y="3356027"/>
            <a:ext cx="1776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6A983-170B-4862-AD27-4C5AC5DDE2D6}"/>
              </a:ext>
            </a:extLst>
          </p:cNvPr>
          <p:cNvSpPr txBox="1"/>
          <p:nvPr/>
        </p:nvSpPr>
        <p:spPr>
          <a:xfrm>
            <a:off x="4797015" y="355705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Transition Table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ED68E96-18DE-43AA-825A-E61ED2920D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7930961"/>
                  </p:ext>
                </p:extLst>
              </p:nvPr>
            </p:nvGraphicFramePr>
            <p:xfrm>
              <a:off x="1937889" y="4005278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ED68E96-18DE-43AA-825A-E61ED2920DF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7930961"/>
                  </p:ext>
                </p:extLst>
              </p:nvPr>
            </p:nvGraphicFramePr>
            <p:xfrm>
              <a:off x="1937889" y="4005278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8197" r="-303593" b="-52295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225" t="-8197" r="-52024" b="-5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2128" t="-8197" r="-1166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08197" r="-204505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8197" r="-1038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208197" r="-303593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208197" r="-204505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8197" r="-10389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308197" r="-303593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308197" r="-204505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8197" r="-10389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408197" r="-303593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408197" r="-204505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8197" r="-1038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508197" r="-30359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508197" r="-204505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8197" r="-1038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75EE5F7-D2AB-41F3-8E60-80342B080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8394408"/>
                  </p:ext>
                </p:extLst>
              </p:nvPr>
            </p:nvGraphicFramePr>
            <p:xfrm>
              <a:off x="2003202" y="999006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75EE5F7-D2AB-41F3-8E60-80342B080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8394408"/>
                  </p:ext>
                </p:extLst>
              </p:nvPr>
            </p:nvGraphicFramePr>
            <p:xfrm>
              <a:off x="2003202" y="999006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8197" r="-303593" b="-5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225" t="-8197" r="-52024" b="-5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2128" t="-8197" r="-1166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108197" r="-20450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8197" r="-1038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14412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75BC38-F2DE-4659-9D9C-E058E657B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CAA1F-F8EF-41DF-9206-DF1B03C6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32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3D8BD-B108-45C0-B40E-AF5E5EE63343}"/>
              </a:ext>
            </a:extLst>
          </p:cNvPr>
          <p:cNvSpPr txBox="1"/>
          <p:nvPr/>
        </p:nvSpPr>
        <p:spPr>
          <a:xfrm>
            <a:off x="5207551" y="3356027"/>
            <a:ext cx="1776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6A983-170B-4862-AD27-4C5AC5DDE2D6}"/>
              </a:ext>
            </a:extLst>
          </p:cNvPr>
          <p:cNvSpPr txBox="1"/>
          <p:nvPr/>
        </p:nvSpPr>
        <p:spPr>
          <a:xfrm>
            <a:off x="4797015" y="355705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Transition Table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ED68E96-18DE-43AA-825A-E61ED2920D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37889" y="4005278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ED68E96-18DE-43AA-825A-E61ED2920D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37889" y="4005278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8197" r="-303593" b="-52295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225" t="-8197" r="-52024" b="-5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2128" t="-8197" r="-1166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08197" r="-204505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8197" r="-1038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208197" r="-303593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208197" r="-204505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8197" r="-10389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308197" r="-303593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308197" r="-204505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8197" r="-10389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408197" r="-303593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408197" r="-204505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8197" r="-1038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508197" r="-30359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508197" r="-204505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8197" r="-1038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75EE5F7-D2AB-41F3-8E60-80342B080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5147903"/>
                  </p:ext>
                </p:extLst>
              </p:nvPr>
            </p:nvGraphicFramePr>
            <p:xfrm>
              <a:off x="2003202" y="999006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75EE5F7-D2AB-41F3-8E60-80342B080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5147903"/>
                  </p:ext>
                </p:extLst>
              </p:nvPr>
            </p:nvGraphicFramePr>
            <p:xfrm>
              <a:off x="2003202" y="999006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8197" r="-303593" b="-5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225" t="-8197" r="-52024" b="-5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2128" t="-8197" r="-1166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108197" r="-20450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8197" r="-1038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195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75BC38-F2DE-4659-9D9C-E058E657B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CAA1F-F8EF-41DF-9206-DF1B03C6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3D8BD-B108-45C0-B40E-AF5E5EE63343}"/>
              </a:ext>
            </a:extLst>
          </p:cNvPr>
          <p:cNvSpPr txBox="1"/>
          <p:nvPr/>
        </p:nvSpPr>
        <p:spPr>
          <a:xfrm>
            <a:off x="5207551" y="3356027"/>
            <a:ext cx="1776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6A983-170B-4862-AD27-4C5AC5DDE2D6}"/>
              </a:ext>
            </a:extLst>
          </p:cNvPr>
          <p:cNvSpPr txBox="1"/>
          <p:nvPr/>
        </p:nvSpPr>
        <p:spPr>
          <a:xfrm>
            <a:off x="4797015" y="355705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Transition Table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ED68E96-18DE-43AA-825A-E61ED2920D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37889" y="4005278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ED68E96-18DE-43AA-825A-E61ED2920D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37889" y="4005278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8197" r="-303593" b="-52295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225" t="-8197" r="-52024" b="-5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2128" t="-8197" r="-1166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08197" r="-204505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8197" r="-1038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208197" r="-303593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208197" r="-204505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8197" r="-10389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308197" r="-303593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308197" r="-204505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8197" r="-10389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408197" r="-303593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408197" r="-204505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8197" r="-1038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508197" r="-30359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508197" r="-204505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8197" r="-1038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75EE5F7-D2AB-41F3-8E60-80342B080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4147544"/>
                  </p:ext>
                </p:extLst>
              </p:nvPr>
            </p:nvGraphicFramePr>
            <p:xfrm>
              <a:off x="2003202" y="999006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75EE5F7-D2AB-41F3-8E60-80342B080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4147544"/>
                  </p:ext>
                </p:extLst>
              </p:nvPr>
            </p:nvGraphicFramePr>
            <p:xfrm>
              <a:off x="2003202" y="999006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8197" r="-303593" b="-5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225" t="-8197" r="-52024" b="-5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2128" t="-8197" r="-1166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108197" r="-20450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8197" r="-1038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85895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75BC38-F2DE-4659-9D9C-E058E657B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CAA1F-F8EF-41DF-9206-DF1B03C6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3D8BD-B108-45C0-B40E-AF5E5EE63343}"/>
              </a:ext>
            </a:extLst>
          </p:cNvPr>
          <p:cNvSpPr txBox="1"/>
          <p:nvPr/>
        </p:nvSpPr>
        <p:spPr>
          <a:xfrm>
            <a:off x="5207551" y="3356027"/>
            <a:ext cx="1776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6A983-170B-4862-AD27-4C5AC5DDE2D6}"/>
              </a:ext>
            </a:extLst>
          </p:cNvPr>
          <p:cNvSpPr txBox="1"/>
          <p:nvPr/>
        </p:nvSpPr>
        <p:spPr>
          <a:xfrm>
            <a:off x="4797015" y="355705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Transition Table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ED68E96-18DE-43AA-825A-E61ED2920D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37889" y="4005278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ED68E96-18DE-43AA-825A-E61ED2920D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37889" y="4005278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8197" r="-303593" b="-52295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225" t="-8197" r="-52024" b="-5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2128" t="-8197" r="-1166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08197" r="-204505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8197" r="-1038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208197" r="-303593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208197" r="-204505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8197" r="-10389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308197" r="-303593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308197" r="-204505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8197" r="-10389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408197" r="-303593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408197" r="-204505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8197" r="-1038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508197" r="-30359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508197" r="-204505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8197" r="-1038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75EE5F7-D2AB-41F3-8E60-80342B080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1684195"/>
                  </p:ext>
                </p:extLst>
              </p:nvPr>
            </p:nvGraphicFramePr>
            <p:xfrm>
              <a:off x="2003202" y="999006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75EE5F7-D2AB-41F3-8E60-80342B080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1684195"/>
                  </p:ext>
                </p:extLst>
              </p:nvPr>
            </p:nvGraphicFramePr>
            <p:xfrm>
              <a:off x="2003202" y="999006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8197" r="-303593" b="-5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225" t="-8197" r="-52024" b="-5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2128" t="-8197" r="-1166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108197" r="-20450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8197" r="-1038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995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75BC38-F2DE-4659-9D9C-E058E657B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CAA1F-F8EF-41DF-9206-DF1B03C6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3D8BD-B108-45C0-B40E-AF5E5EE63343}"/>
              </a:ext>
            </a:extLst>
          </p:cNvPr>
          <p:cNvSpPr txBox="1"/>
          <p:nvPr/>
        </p:nvSpPr>
        <p:spPr>
          <a:xfrm>
            <a:off x="5207551" y="3356027"/>
            <a:ext cx="1776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6A983-170B-4862-AD27-4C5AC5DDE2D6}"/>
              </a:ext>
            </a:extLst>
          </p:cNvPr>
          <p:cNvSpPr txBox="1"/>
          <p:nvPr/>
        </p:nvSpPr>
        <p:spPr>
          <a:xfrm>
            <a:off x="4797015" y="355705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Transition Table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ED68E96-18DE-43AA-825A-E61ED2920D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37889" y="4005278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ED68E96-18DE-43AA-825A-E61ED2920D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37889" y="4005278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8197" r="-303593" b="-52295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225" t="-8197" r="-52024" b="-5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2128" t="-8197" r="-1166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08197" r="-204505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8197" r="-1038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208197" r="-303593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208197" r="-204505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8197" r="-10389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308197" r="-303593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308197" r="-204505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8197" r="-10389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408197" r="-303593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408197" r="-204505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8197" r="-1038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508197" r="-30359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508197" r="-204505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8197" r="-1038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75EE5F7-D2AB-41F3-8E60-80342B080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432898"/>
                  </p:ext>
                </p:extLst>
              </p:nvPr>
            </p:nvGraphicFramePr>
            <p:xfrm>
              <a:off x="2003202" y="999006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75EE5F7-D2AB-41F3-8E60-80342B080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0432898"/>
                  </p:ext>
                </p:extLst>
              </p:nvPr>
            </p:nvGraphicFramePr>
            <p:xfrm>
              <a:off x="2003202" y="999006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8197" r="-303593" b="-5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225" t="-8197" r="-52024" b="-5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2128" t="-8197" r="-1166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108197" r="-20450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8197" r="-1038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873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75BC38-F2DE-4659-9D9C-E058E657B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3CAA1F-F8EF-41DF-9206-DF1B03C6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3D8BD-B108-45C0-B40E-AF5E5EE63343}"/>
              </a:ext>
            </a:extLst>
          </p:cNvPr>
          <p:cNvSpPr txBox="1"/>
          <p:nvPr/>
        </p:nvSpPr>
        <p:spPr>
          <a:xfrm>
            <a:off x="5207551" y="3356027"/>
            <a:ext cx="1776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D6A983-170B-4862-AD27-4C5AC5DDE2D6}"/>
              </a:ext>
            </a:extLst>
          </p:cNvPr>
          <p:cNvSpPr txBox="1"/>
          <p:nvPr/>
        </p:nvSpPr>
        <p:spPr>
          <a:xfrm>
            <a:off x="4797015" y="355705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Transition Table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ED68E96-18DE-43AA-825A-E61ED2920D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37889" y="4005278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ED68E96-18DE-43AA-825A-E61ED2920D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37889" y="4005278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8197" r="-303593" b="-52295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225" t="-8197" r="-52024" b="-5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2128" t="-8197" r="-1166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08197" r="-204505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8197" r="-1038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208197" r="-303593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208197" r="-204505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8197" r="-10389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308197" r="-303593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308197" r="-204505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8197" r="-10389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408197" r="-303593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408197" r="-204505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08197" r="-10389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508197" r="-30359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508197" r="-204505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508197" r="-10389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75EE5F7-D2AB-41F3-8E60-80342B080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4289915"/>
                  </p:ext>
                </p:extLst>
              </p:nvPr>
            </p:nvGraphicFramePr>
            <p:xfrm>
              <a:off x="2003202" y="999006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75EE5F7-D2AB-41F3-8E60-80342B080F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4289915"/>
                  </p:ext>
                </p:extLst>
              </p:nvPr>
            </p:nvGraphicFramePr>
            <p:xfrm>
              <a:off x="2003202" y="999006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8197" r="-303593" b="-5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225" t="-8197" r="-52024" b="-5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2128" t="-8197" r="-1166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108197" r="-20450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8197" r="-10389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4088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860B3449-A8BA-44F4-98B0-98F3BA54D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2F7A9-3270-405C-875F-C0D4CBD7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What questions do you have?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52C076-1952-4303-9D2A-9F96E2504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ECE 2372 | Lecture 310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5A30D-8EE5-4E2F-8518-207368AB6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CF5A0D47-8B48-FE45-AC1C-7E3EB0A1663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37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8062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086FEA-23F4-9F4A-8349-9E5FCF66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Next State and Output Equations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BB0E1-1E3E-4F4F-88F9-7AE1DD489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 Data Code Converter | Modern Digital System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2CB1C0-CDE0-F04A-9CA2-3B8CD83D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ECE 2372 | Lecture 310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CF3C05-E1BD-C146-A659-D726C4914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F5A0D47-8B48-FE45-AC1C-7E3EB0A1663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38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11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6C72FF-53B5-405F-9E84-5E59B71C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8E0EB-FBE2-4E07-BE34-5E445F86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D1050C4-A6F5-48D5-9DA8-236B8D80D7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80283"/>
                  </p:ext>
                </p:extLst>
              </p:nvPr>
            </p:nvGraphicFramePr>
            <p:xfrm>
              <a:off x="2003203" y="4158991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D1050C4-A6F5-48D5-9DA8-236B8D80D7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880283"/>
                  </p:ext>
                </p:extLst>
              </p:nvPr>
            </p:nvGraphicFramePr>
            <p:xfrm>
              <a:off x="2003203" y="4158991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8197" r="-303593" b="-52295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225" t="-8197" r="-52024" b="-5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2128" t="-8197" r="-1166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08197" r="-204505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8197" r="-1038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D4D33ACA-3020-4CA9-85F0-D687D282B242}"/>
              </a:ext>
            </a:extLst>
          </p:cNvPr>
          <p:cNvGrpSpPr/>
          <p:nvPr/>
        </p:nvGrpSpPr>
        <p:grpSpPr>
          <a:xfrm>
            <a:off x="2003203" y="674581"/>
            <a:ext cx="2572588" cy="2640219"/>
            <a:chOff x="4695757" y="614423"/>
            <a:chExt cx="2572588" cy="264021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B20D605-491B-42C2-8ED2-D4683162CF92}"/>
                </a:ext>
              </a:extLst>
            </p:cNvPr>
            <p:cNvGrpSpPr/>
            <p:nvPr/>
          </p:nvGrpSpPr>
          <p:grpSpPr>
            <a:xfrm>
              <a:off x="4923655" y="827767"/>
              <a:ext cx="2344690" cy="2426875"/>
              <a:chOff x="7339645" y="874281"/>
              <a:chExt cx="2344690" cy="2426875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77155E8-EAFD-452A-9431-5F5B39811D20}"/>
                  </a:ext>
                </a:extLst>
              </p:cNvPr>
              <p:cNvSpPr/>
              <p:nvPr/>
            </p:nvSpPr>
            <p:spPr>
              <a:xfrm>
                <a:off x="7855535" y="1472356"/>
                <a:ext cx="1828800" cy="18288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DA7630B-0B05-403E-B725-03D13DA7DFFC}"/>
                  </a:ext>
                </a:extLst>
              </p:cNvPr>
              <p:cNvCxnSpPr>
                <a:cxnSpLocks/>
                <a:endCxn id="45" idx="3"/>
              </p:cNvCxnSpPr>
              <p:nvPr/>
            </p:nvCxnSpPr>
            <p:spPr>
              <a:xfrm>
                <a:off x="7399347" y="2386756"/>
                <a:ext cx="228498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09B7319-46A6-4171-9E94-3E70931CFC0A}"/>
                  </a:ext>
                </a:extLst>
              </p:cNvPr>
              <p:cNvCxnSpPr>
                <a:cxnSpLocks/>
                <a:endCxn id="45" idx="2"/>
              </p:cNvCxnSpPr>
              <p:nvPr/>
            </p:nvCxnSpPr>
            <p:spPr>
              <a:xfrm>
                <a:off x="8769935" y="1015377"/>
                <a:ext cx="0" cy="228577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C726F50-124B-4A23-8527-0A56372020FD}"/>
                  </a:ext>
                </a:extLst>
              </p:cNvPr>
              <p:cNvSpPr txBox="1"/>
              <p:nvPr/>
            </p:nvSpPr>
            <p:spPr>
              <a:xfrm>
                <a:off x="7342698" y="1605218"/>
                <a:ext cx="489544" cy="5626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4B8D632-7A96-48E0-92D9-ED711B03850A}"/>
                  </a:ext>
                </a:extLst>
              </p:cNvPr>
              <p:cNvSpPr txBox="1"/>
              <p:nvPr/>
            </p:nvSpPr>
            <p:spPr>
              <a:xfrm>
                <a:off x="7339645" y="2515474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 b="1" dirty="0"/>
                  <a:t>A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5FFDD8-C0DE-4501-93BF-B96236722857}"/>
                  </a:ext>
                </a:extLst>
              </p:cNvPr>
              <p:cNvSpPr txBox="1"/>
              <p:nvPr/>
            </p:nvSpPr>
            <p:spPr>
              <a:xfrm>
                <a:off x="9039702" y="874281"/>
                <a:ext cx="374867" cy="5626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B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63FED8F-9D5E-44BA-A6F6-2B2BDF1A7262}"/>
                  </a:ext>
                </a:extLst>
              </p:cNvPr>
              <p:cNvSpPr txBox="1"/>
              <p:nvPr/>
            </p:nvSpPr>
            <p:spPr>
              <a:xfrm>
                <a:off x="8061217" y="874281"/>
                <a:ext cx="480624" cy="5626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B’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3EF17D-66C1-4B1C-8FBF-A3504431DEBC}"/>
                  </a:ext>
                </a:extLst>
              </p:cNvPr>
              <p:cNvSpPr txBox="1"/>
              <p:nvPr/>
            </p:nvSpPr>
            <p:spPr>
              <a:xfrm>
                <a:off x="8491962" y="2041205"/>
                <a:ext cx="239803" cy="293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9B8B9FB-4B68-4112-8668-5F8E0A64AC5A}"/>
                  </a:ext>
                </a:extLst>
              </p:cNvPr>
              <p:cNvSpPr txBox="1"/>
              <p:nvPr/>
            </p:nvSpPr>
            <p:spPr>
              <a:xfrm>
                <a:off x="9400076" y="2041205"/>
                <a:ext cx="239803" cy="293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4C333DE-BF29-42ED-9198-7785FA5287C9}"/>
                  </a:ext>
                </a:extLst>
              </p:cNvPr>
              <p:cNvSpPr txBox="1"/>
              <p:nvPr/>
            </p:nvSpPr>
            <p:spPr>
              <a:xfrm>
                <a:off x="8485677" y="2931370"/>
                <a:ext cx="239803" cy="293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720EE90-61C8-472F-8111-5F7B9C32A788}"/>
                  </a:ext>
                </a:extLst>
              </p:cNvPr>
              <p:cNvSpPr txBox="1"/>
              <p:nvPr/>
            </p:nvSpPr>
            <p:spPr>
              <a:xfrm>
                <a:off x="9400077" y="2936437"/>
                <a:ext cx="239803" cy="293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640AD44-E6BA-46AE-8549-3E48E0B74F43}"/>
                  </a:ext>
                </a:extLst>
              </p:cNvPr>
              <p:cNvSpPr txBox="1"/>
              <p:nvPr/>
            </p:nvSpPr>
            <p:spPr>
              <a:xfrm>
                <a:off x="8127610" y="169660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0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6D9B19-11DC-4559-BF35-07B6834F8EE6}"/>
                  </a:ext>
                </a:extLst>
              </p:cNvPr>
              <p:cNvSpPr txBox="1"/>
              <p:nvPr/>
            </p:nvSpPr>
            <p:spPr>
              <a:xfrm>
                <a:off x="9092432" y="1696128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0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25951A-493A-4629-9AFD-4C2E3C804ECA}"/>
                  </a:ext>
                </a:extLst>
              </p:cNvPr>
              <p:cNvSpPr txBox="1"/>
              <p:nvPr/>
            </p:nvSpPr>
            <p:spPr>
              <a:xfrm>
                <a:off x="8131450" y="2562490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1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A1F0AE-B7C0-4CE0-A29D-65A88912CCA8}"/>
                  </a:ext>
                </a:extLst>
              </p:cNvPr>
              <p:cNvSpPr txBox="1"/>
              <p:nvPr/>
            </p:nvSpPr>
            <p:spPr>
              <a:xfrm>
                <a:off x="9092432" y="2576044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1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CC84B23-3E2D-4C6E-9679-71FE0D260CD4}"/>
                </a:ext>
              </a:extLst>
            </p:cNvPr>
            <p:cNvCxnSpPr/>
            <p:nvPr/>
          </p:nvCxnSpPr>
          <p:spPr>
            <a:xfrm flipH="1" flipV="1">
              <a:off x="5140171" y="1065320"/>
              <a:ext cx="276081" cy="36052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2D6AAED-0909-4AB9-B5B4-F90469CF18DC}"/>
                </a:ext>
              </a:extLst>
            </p:cNvPr>
            <p:cNvSpPr txBox="1"/>
            <p:nvPr/>
          </p:nvSpPr>
          <p:spPr>
            <a:xfrm>
              <a:off x="4695757" y="614423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4218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9266-A5BE-124F-94D2-FEE4823E8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16BCD-5E9B-944D-892B-DB4485F70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data is often transmitted between computers as a serial stream of bits.</a:t>
            </a:r>
          </a:p>
          <a:p>
            <a:r>
              <a:rPr lang="en-US" dirty="0"/>
              <a:t>There are multiple schemes for how this serial bitstream should be formatted. </a:t>
            </a:r>
          </a:p>
          <a:p>
            <a:r>
              <a:rPr lang="en-US" dirty="0"/>
              <a:t>We will design a sequential circuit that can convert a bitstream from one popular form, to another.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689EBC-733C-1A44-820B-D1AE05EA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40A8C3-C7AD-1C42-B563-B47AB8A0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6C72FF-53B5-405F-9E84-5E59B71C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8E0EB-FBE2-4E07-BE34-5E445F86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D1050C4-A6F5-48D5-9DA8-236B8D80D72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03203" y="4158991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D1050C4-A6F5-48D5-9DA8-236B8D80D72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03203" y="4158991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8197" r="-303593" b="-52295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225" t="-8197" r="-52024" b="-5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2128" t="-8197" r="-1166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08197" r="-204505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8197" r="-1038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D4D33ACA-3020-4CA9-85F0-D687D282B242}"/>
              </a:ext>
            </a:extLst>
          </p:cNvPr>
          <p:cNvGrpSpPr/>
          <p:nvPr/>
        </p:nvGrpSpPr>
        <p:grpSpPr>
          <a:xfrm>
            <a:off x="2003203" y="674581"/>
            <a:ext cx="2572588" cy="2640219"/>
            <a:chOff x="4695757" y="614423"/>
            <a:chExt cx="2572588" cy="264021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B20D605-491B-42C2-8ED2-D4683162CF92}"/>
                </a:ext>
              </a:extLst>
            </p:cNvPr>
            <p:cNvGrpSpPr/>
            <p:nvPr/>
          </p:nvGrpSpPr>
          <p:grpSpPr>
            <a:xfrm>
              <a:off x="4923655" y="827767"/>
              <a:ext cx="2344690" cy="2426875"/>
              <a:chOff x="7339645" y="874281"/>
              <a:chExt cx="2344690" cy="2426875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77155E8-EAFD-452A-9431-5F5B39811D20}"/>
                  </a:ext>
                </a:extLst>
              </p:cNvPr>
              <p:cNvSpPr/>
              <p:nvPr/>
            </p:nvSpPr>
            <p:spPr>
              <a:xfrm>
                <a:off x="7855535" y="1472356"/>
                <a:ext cx="1828800" cy="182880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DA7630B-0B05-403E-B725-03D13DA7DFFC}"/>
                  </a:ext>
                </a:extLst>
              </p:cNvPr>
              <p:cNvCxnSpPr>
                <a:cxnSpLocks/>
                <a:endCxn id="45" idx="3"/>
              </p:cNvCxnSpPr>
              <p:nvPr/>
            </p:nvCxnSpPr>
            <p:spPr>
              <a:xfrm>
                <a:off x="7399347" y="2386756"/>
                <a:ext cx="2284988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09B7319-46A6-4171-9E94-3E70931CFC0A}"/>
                  </a:ext>
                </a:extLst>
              </p:cNvPr>
              <p:cNvCxnSpPr>
                <a:cxnSpLocks/>
                <a:endCxn id="45" idx="2"/>
              </p:cNvCxnSpPr>
              <p:nvPr/>
            </p:nvCxnSpPr>
            <p:spPr>
              <a:xfrm>
                <a:off x="8769935" y="1015377"/>
                <a:ext cx="0" cy="2285779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C726F50-124B-4A23-8527-0A56372020FD}"/>
                  </a:ext>
                </a:extLst>
              </p:cNvPr>
              <p:cNvSpPr txBox="1"/>
              <p:nvPr/>
            </p:nvSpPr>
            <p:spPr>
              <a:xfrm>
                <a:off x="7342698" y="1605218"/>
                <a:ext cx="489544" cy="5626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4B8D632-7A96-48E0-92D9-ED711B03850A}"/>
                  </a:ext>
                </a:extLst>
              </p:cNvPr>
              <p:cNvSpPr txBox="1"/>
              <p:nvPr/>
            </p:nvSpPr>
            <p:spPr>
              <a:xfrm>
                <a:off x="7339645" y="2515474"/>
                <a:ext cx="4956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4000" b="1" dirty="0"/>
                  <a:t>A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5FFDD8-C0DE-4501-93BF-B96236722857}"/>
                  </a:ext>
                </a:extLst>
              </p:cNvPr>
              <p:cNvSpPr txBox="1"/>
              <p:nvPr/>
            </p:nvSpPr>
            <p:spPr>
              <a:xfrm>
                <a:off x="9039702" y="874281"/>
                <a:ext cx="374867" cy="5626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B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63FED8F-9D5E-44BA-A6F6-2B2BDF1A7262}"/>
                  </a:ext>
                </a:extLst>
              </p:cNvPr>
              <p:cNvSpPr txBox="1"/>
              <p:nvPr/>
            </p:nvSpPr>
            <p:spPr>
              <a:xfrm>
                <a:off x="8061217" y="874281"/>
                <a:ext cx="480624" cy="5626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B’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13EF17D-66C1-4B1C-8FBF-A3504431DEBC}"/>
                  </a:ext>
                </a:extLst>
              </p:cNvPr>
              <p:cNvSpPr txBox="1"/>
              <p:nvPr/>
            </p:nvSpPr>
            <p:spPr>
              <a:xfrm>
                <a:off x="8491962" y="2041205"/>
                <a:ext cx="239803" cy="293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9B8B9FB-4B68-4112-8668-5F8E0A64AC5A}"/>
                  </a:ext>
                </a:extLst>
              </p:cNvPr>
              <p:cNvSpPr txBox="1"/>
              <p:nvPr/>
            </p:nvSpPr>
            <p:spPr>
              <a:xfrm>
                <a:off x="9400076" y="2041205"/>
                <a:ext cx="239803" cy="293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4C333DE-BF29-42ED-9198-7785FA5287C9}"/>
                  </a:ext>
                </a:extLst>
              </p:cNvPr>
              <p:cNvSpPr txBox="1"/>
              <p:nvPr/>
            </p:nvSpPr>
            <p:spPr>
              <a:xfrm>
                <a:off x="8485677" y="2931370"/>
                <a:ext cx="239803" cy="293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720EE90-61C8-472F-8111-5F7B9C32A788}"/>
                  </a:ext>
                </a:extLst>
              </p:cNvPr>
              <p:cNvSpPr txBox="1"/>
              <p:nvPr/>
            </p:nvSpPr>
            <p:spPr>
              <a:xfrm>
                <a:off x="9400077" y="2936437"/>
                <a:ext cx="239803" cy="293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640AD44-E6BA-46AE-8549-3E48E0B74F43}"/>
                  </a:ext>
                </a:extLst>
              </p:cNvPr>
              <p:cNvSpPr txBox="1"/>
              <p:nvPr/>
            </p:nvSpPr>
            <p:spPr>
              <a:xfrm>
                <a:off x="8127610" y="1696601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0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C6D9B19-11DC-4559-BF35-07B6834F8EE6}"/>
                  </a:ext>
                </a:extLst>
              </p:cNvPr>
              <p:cNvSpPr txBox="1"/>
              <p:nvPr/>
            </p:nvSpPr>
            <p:spPr>
              <a:xfrm>
                <a:off x="9092432" y="1696128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0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25951A-493A-4629-9AFD-4C2E3C804ECA}"/>
                  </a:ext>
                </a:extLst>
              </p:cNvPr>
              <p:cNvSpPr txBox="1"/>
              <p:nvPr/>
            </p:nvSpPr>
            <p:spPr>
              <a:xfrm>
                <a:off x="8131450" y="2562490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1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EA1F0AE-B7C0-4CE0-A29D-65A88912CCA8}"/>
                  </a:ext>
                </a:extLst>
              </p:cNvPr>
              <p:cNvSpPr txBox="1"/>
              <p:nvPr/>
            </p:nvSpPr>
            <p:spPr>
              <a:xfrm>
                <a:off x="9092432" y="2576044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1</a:t>
                </a:r>
              </a:p>
            </p:txBody>
          </p: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CC84B23-3E2D-4C6E-9679-71FE0D260CD4}"/>
                </a:ext>
              </a:extLst>
            </p:cNvPr>
            <p:cNvCxnSpPr/>
            <p:nvPr/>
          </p:nvCxnSpPr>
          <p:spPr>
            <a:xfrm flipH="1" flipV="1">
              <a:off x="5140171" y="1065320"/>
              <a:ext cx="276081" cy="36052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2D6AAED-0909-4AB9-B5B4-F90469CF18DC}"/>
                </a:ext>
              </a:extLst>
            </p:cNvPr>
            <p:cNvSpPr txBox="1"/>
            <p:nvPr/>
          </p:nvSpPr>
          <p:spPr>
            <a:xfrm>
              <a:off x="4695757" y="614423"/>
              <a:ext cx="498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/>
                <a:t>M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84790A6-EA4D-4118-B981-1FCA0401D6D8}"/>
              </a:ext>
            </a:extLst>
          </p:cNvPr>
          <p:cNvSpPr/>
          <p:nvPr/>
        </p:nvSpPr>
        <p:spPr>
          <a:xfrm>
            <a:off x="2952673" y="2529118"/>
            <a:ext cx="1441774" cy="56430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705A1C-8666-49C0-AD6E-EC1DED94E37D}"/>
                  </a:ext>
                </a:extLst>
              </p:cNvPr>
              <p:cNvSpPr txBox="1"/>
              <p:nvPr/>
            </p:nvSpPr>
            <p:spPr>
              <a:xfrm>
                <a:off x="6294268" y="1991123"/>
                <a:ext cx="304493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705A1C-8666-49C0-AD6E-EC1DED94E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268" y="1991123"/>
                <a:ext cx="304493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9806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6C72FF-53B5-405F-9E84-5E59B71C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8E0EB-FBE2-4E07-BE34-5E445F86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D1050C4-A6F5-48D5-9DA8-236B8D80D72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03203" y="4158991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D1050C4-A6F5-48D5-9DA8-236B8D80D72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03203" y="4158991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8197" r="-303593" b="-52295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225" t="-8197" r="-52024" b="-5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2128" t="-8197" r="-1166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08197" r="-204505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8197" r="-1038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E43A6BE4-AC00-4A79-8494-9273C4DC2F08}"/>
              </a:ext>
            </a:extLst>
          </p:cNvPr>
          <p:cNvGrpSpPr/>
          <p:nvPr/>
        </p:nvGrpSpPr>
        <p:grpSpPr>
          <a:xfrm>
            <a:off x="1850255" y="0"/>
            <a:ext cx="8035926" cy="3924802"/>
            <a:chOff x="1782988" y="2394526"/>
            <a:chExt cx="8035926" cy="392480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F34531D-2EA7-4695-AE26-BC857F98D8EF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AA5E08D-79D5-4488-A0C7-E966E7746776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5D5FBAF3-A57A-472B-82E2-14376480D22F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5C67002F-FC74-4C6C-854C-674BBA4F199D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D50C122-0260-4111-B0D4-EC807C66F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1409F0A2-BC59-4375-9CD8-4E37E8B6D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A0E4344C-C3F3-4CBE-97B5-A97FD2510BE2}"/>
                          </a:ext>
                        </a:extLst>
                      </p:cNvPr>
                      <p:cNvCxnSpPr>
                        <a:cxnSpLocks/>
                        <a:endCxn id="77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A254FEA8-5B6E-41F8-8C60-9A25C3B80A25}"/>
                          </a:ext>
                        </a:extLst>
                      </p:cNvPr>
                      <p:cNvCxnSpPr>
                        <a:cxnSpLocks/>
                        <a:endCxn id="77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8D77DB70-81B1-4B8B-8755-CCA96FF2750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76497D67-12C3-492C-9484-98D0B2B7461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>
                        <a:extLst>
                          <a:ext uri="{FF2B5EF4-FFF2-40B4-BE49-F238E27FC236}">
                            <a16:creationId xmlns:a16="http://schemas.microsoft.com/office/drawing/2014/main" id="{914F7A01-2412-4A2E-96C5-5A13CF89167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74" name="TextBox 73">
                          <a:extLst>
                            <a:ext uri="{FF2B5EF4-FFF2-40B4-BE49-F238E27FC236}">
                              <a16:creationId xmlns:a16="http://schemas.microsoft.com/office/drawing/2014/main" id="{C6B40EE1-B591-4681-B2E0-741A25BF822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82988" y="2394526"/>
                          <a:ext cx="633442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1" dirty="0"/>
                        </a:p>
                      </p:txBody>
                    </p:sp>
                  </mc:Choice>
                  <mc:Fallback>
                    <p:sp>
                      <p:nvSpPr>
                        <p:cNvPr id="74" name="TextBox 73">
                          <a:extLst>
                            <a:ext uri="{FF2B5EF4-FFF2-40B4-BE49-F238E27FC236}">
                              <a16:creationId xmlns:a16="http://schemas.microsoft.com/office/drawing/2014/main" id="{C6B40EE1-B591-4681-B2E0-741A25BF822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782988" y="2394526"/>
                          <a:ext cx="633442" cy="461665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8805D6A6-0B4B-454C-897A-4247C3B0E0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8664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N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4C7F4810-040D-4064-8AE4-8E4C0BD065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69101D0-BA2B-4FAB-B8E1-FE4D7EDED748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52290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N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3DCE3CF6-E969-40FF-8245-AEF6BEC29C87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3CB08D6-A7F6-455E-8A75-20F2500D1A7B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FDC870D-1489-4FDB-988F-E05BE015190D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65594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N’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E425CA1-E377-44FE-B766-0F2CB94A8E94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CD43252-F84C-47AA-852D-3778166639F5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A67A3ED-436E-4B55-A118-30712F6CBB3E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0F933C0-2C77-4A7C-97B8-D74E0C46E29B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F855C2-B9EB-4A2C-A12D-3918A3D13998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A073DEB-9900-4EA4-966E-79719F5F7C8D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90F9B4-1EFE-4005-B97C-319F0015B2BA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5201150-AB01-4995-9D1B-82047F421E7E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66A6B86-8CC3-4919-8A8B-F534BE1FD739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550FF4F-E72E-43FB-A68E-1B15486726C5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879A327-1967-4B30-A0E0-866365BF0C52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A8A793-DF7C-40DB-BF91-A2BAE417CED3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1C0470-BD09-43C1-8314-DA681430E477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C8C795-00EA-4D47-92A2-756D62FC0EBC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AD29ED-6FAE-4755-B3D1-23E3CAF6528B}"/>
                </a:ext>
              </a:extLst>
            </p:cNvPr>
            <p:cNvSpPr txBox="1"/>
            <p:nvPr/>
          </p:nvSpPr>
          <p:spPr>
            <a:xfrm>
              <a:off x="8711883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330629-B1E9-4A62-A540-EC59285757BB}"/>
                </a:ext>
              </a:extLst>
            </p:cNvPr>
            <p:cNvSpPr txBox="1"/>
            <p:nvPr/>
          </p:nvSpPr>
          <p:spPr>
            <a:xfrm>
              <a:off x="8711883" y="4685595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F5DBBF-EA67-497F-8675-EE8ED7715821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CF1B26-35BB-40FF-A585-33C2B0F76C33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6161991-5835-4C3F-B361-9E371A0311D5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769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6C72FF-53B5-405F-9E84-5E59B71C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8E0EB-FBE2-4E07-BE34-5E445F86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42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43A6BE4-AC00-4A79-8494-9273C4DC2F08}"/>
              </a:ext>
            </a:extLst>
          </p:cNvPr>
          <p:cNvGrpSpPr/>
          <p:nvPr/>
        </p:nvGrpSpPr>
        <p:grpSpPr>
          <a:xfrm>
            <a:off x="1850255" y="0"/>
            <a:ext cx="8035926" cy="3924802"/>
            <a:chOff x="1782988" y="2394526"/>
            <a:chExt cx="8035926" cy="392480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F34531D-2EA7-4695-AE26-BC857F98D8EF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AA5E08D-79D5-4488-A0C7-E966E7746776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5D5FBAF3-A57A-472B-82E2-14376480D22F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5C67002F-FC74-4C6C-854C-674BBA4F199D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D50C122-0260-4111-B0D4-EC807C66F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1409F0A2-BC59-4375-9CD8-4E37E8B6D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A0E4344C-C3F3-4CBE-97B5-A97FD2510BE2}"/>
                          </a:ext>
                        </a:extLst>
                      </p:cNvPr>
                      <p:cNvCxnSpPr>
                        <a:cxnSpLocks/>
                        <a:endCxn id="77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A254FEA8-5B6E-41F8-8C60-9A25C3B80A25}"/>
                          </a:ext>
                        </a:extLst>
                      </p:cNvPr>
                      <p:cNvCxnSpPr>
                        <a:cxnSpLocks/>
                        <a:endCxn id="77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8D77DB70-81B1-4B8B-8755-CCA96FF2750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76497D67-12C3-492C-9484-98D0B2B7461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>
                        <a:extLst>
                          <a:ext uri="{FF2B5EF4-FFF2-40B4-BE49-F238E27FC236}">
                            <a16:creationId xmlns:a16="http://schemas.microsoft.com/office/drawing/2014/main" id="{914F7A01-2412-4A2E-96C5-5A13CF89167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74" name="TextBox 73">
                          <a:extLst>
                            <a:ext uri="{FF2B5EF4-FFF2-40B4-BE49-F238E27FC236}">
                              <a16:creationId xmlns:a16="http://schemas.microsoft.com/office/drawing/2014/main" id="{C6B40EE1-B591-4681-B2E0-741A25BF822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82988" y="2394526"/>
                          <a:ext cx="633442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1" dirty="0"/>
                        </a:p>
                      </p:txBody>
                    </p:sp>
                  </mc:Choice>
                  <mc:Fallback>
                    <p:sp>
                      <p:nvSpPr>
                        <p:cNvPr id="74" name="TextBox 73">
                          <a:extLst>
                            <a:ext uri="{FF2B5EF4-FFF2-40B4-BE49-F238E27FC236}">
                              <a16:creationId xmlns:a16="http://schemas.microsoft.com/office/drawing/2014/main" id="{C6B40EE1-B591-4681-B2E0-741A25BF822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782988" y="2394526"/>
                          <a:ext cx="633442" cy="461665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8805D6A6-0B4B-454C-897A-4247C3B0E0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8664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N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4C7F4810-040D-4064-8AE4-8E4C0BD065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69101D0-BA2B-4FAB-B8E1-FE4D7EDED748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52290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N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3DCE3CF6-E969-40FF-8245-AEF6BEC29C87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3CB08D6-A7F6-455E-8A75-20F2500D1A7B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FDC870D-1489-4FDB-988F-E05BE015190D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65594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N’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E425CA1-E377-44FE-B766-0F2CB94A8E94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CD43252-F84C-47AA-852D-3778166639F5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A67A3ED-436E-4B55-A118-30712F6CBB3E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0F933C0-2C77-4A7C-97B8-D74E0C46E29B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F855C2-B9EB-4A2C-A12D-3918A3D13998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A073DEB-9900-4EA4-966E-79719F5F7C8D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90F9B4-1EFE-4005-B97C-319F0015B2BA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5201150-AB01-4995-9D1B-82047F421E7E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66A6B86-8CC3-4919-8A8B-F534BE1FD739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550FF4F-E72E-43FB-A68E-1B15486726C5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879A327-1967-4B30-A0E0-866365BF0C52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A8A793-DF7C-40DB-BF91-A2BAE417CED3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1C0470-BD09-43C1-8314-DA681430E477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C8C795-00EA-4D47-92A2-756D62FC0EBC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AD29ED-6FAE-4755-B3D1-23E3CAF6528B}"/>
                </a:ext>
              </a:extLst>
            </p:cNvPr>
            <p:cNvSpPr txBox="1"/>
            <p:nvPr/>
          </p:nvSpPr>
          <p:spPr>
            <a:xfrm>
              <a:off x="8711883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330629-B1E9-4A62-A540-EC59285757BB}"/>
                </a:ext>
              </a:extLst>
            </p:cNvPr>
            <p:cNvSpPr txBox="1"/>
            <p:nvPr/>
          </p:nvSpPr>
          <p:spPr>
            <a:xfrm>
              <a:off x="8711883" y="4685595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F5DBBF-EA67-497F-8675-EE8ED7715821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CF1B26-35BB-40FF-A585-33C2B0F76C33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6161991-5835-4C3F-B361-9E371A0311D5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76328E-E106-46AE-B6D5-730B39162EF6}"/>
                  </a:ext>
                </a:extLst>
              </p:cNvPr>
              <p:cNvSpPr txBox="1"/>
              <p:nvPr/>
            </p:nvSpPr>
            <p:spPr>
              <a:xfrm>
                <a:off x="1886736" y="4781673"/>
                <a:ext cx="481856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76328E-E106-46AE-B6D5-730B3916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736" y="4781673"/>
                <a:ext cx="4818563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226481-E348-4478-A4E7-0FC0262FD672}"/>
              </a:ext>
            </a:extLst>
          </p:cNvPr>
          <p:cNvSpPr/>
          <p:nvPr/>
        </p:nvSpPr>
        <p:spPr>
          <a:xfrm>
            <a:off x="3071674" y="2269688"/>
            <a:ext cx="2627782" cy="74589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344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6C72FF-53B5-405F-9E84-5E59B71C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8E0EB-FBE2-4E07-BE34-5E445F86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43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43A6BE4-AC00-4A79-8494-9273C4DC2F08}"/>
              </a:ext>
            </a:extLst>
          </p:cNvPr>
          <p:cNvGrpSpPr/>
          <p:nvPr/>
        </p:nvGrpSpPr>
        <p:grpSpPr>
          <a:xfrm>
            <a:off x="1850255" y="0"/>
            <a:ext cx="8035926" cy="3924802"/>
            <a:chOff x="1782988" y="2394526"/>
            <a:chExt cx="8035926" cy="392480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F34531D-2EA7-4695-AE26-BC857F98D8EF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AA5E08D-79D5-4488-A0C7-E966E7746776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5D5FBAF3-A57A-472B-82E2-14376480D22F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5C67002F-FC74-4C6C-854C-674BBA4F199D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D50C122-0260-4111-B0D4-EC807C66F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1409F0A2-BC59-4375-9CD8-4E37E8B6D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A0E4344C-C3F3-4CBE-97B5-A97FD2510BE2}"/>
                          </a:ext>
                        </a:extLst>
                      </p:cNvPr>
                      <p:cNvCxnSpPr>
                        <a:cxnSpLocks/>
                        <a:endCxn id="77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A254FEA8-5B6E-41F8-8C60-9A25C3B80A25}"/>
                          </a:ext>
                        </a:extLst>
                      </p:cNvPr>
                      <p:cNvCxnSpPr>
                        <a:cxnSpLocks/>
                        <a:endCxn id="77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8D77DB70-81B1-4B8B-8755-CCA96FF2750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76497D67-12C3-492C-9484-98D0B2B7461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>
                        <a:extLst>
                          <a:ext uri="{FF2B5EF4-FFF2-40B4-BE49-F238E27FC236}">
                            <a16:creationId xmlns:a16="http://schemas.microsoft.com/office/drawing/2014/main" id="{914F7A01-2412-4A2E-96C5-5A13CF89167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74" name="TextBox 73">
                          <a:extLst>
                            <a:ext uri="{FF2B5EF4-FFF2-40B4-BE49-F238E27FC236}">
                              <a16:creationId xmlns:a16="http://schemas.microsoft.com/office/drawing/2014/main" id="{C6B40EE1-B591-4681-B2E0-741A25BF822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82988" y="2394526"/>
                          <a:ext cx="633442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1" dirty="0"/>
                        </a:p>
                      </p:txBody>
                    </p:sp>
                  </mc:Choice>
                  <mc:Fallback>
                    <p:sp>
                      <p:nvSpPr>
                        <p:cNvPr id="74" name="TextBox 73">
                          <a:extLst>
                            <a:ext uri="{FF2B5EF4-FFF2-40B4-BE49-F238E27FC236}">
                              <a16:creationId xmlns:a16="http://schemas.microsoft.com/office/drawing/2014/main" id="{C6B40EE1-B591-4681-B2E0-741A25BF822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782988" y="2394526"/>
                          <a:ext cx="633442" cy="461665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8805D6A6-0B4B-454C-897A-4247C3B0E0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8664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N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4C7F4810-040D-4064-8AE4-8E4C0BD065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69101D0-BA2B-4FAB-B8E1-FE4D7EDED748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52290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N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3DCE3CF6-E969-40FF-8245-AEF6BEC29C87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3CB08D6-A7F6-455E-8A75-20F2500D1A7B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FDC870D-1489-4FDB-988F-E05BE015190D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65594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N’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E425CA1-E377-44FE-B766-0F2CB94A8E94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CD43252-F84C-47AA-852D-3778166639F5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A67A3ED-436E-4B55-A118-30712F6CBB3E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0F933C0-2C77-4A7C-97B8-D74E0C46E29B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F855C2-B9EB-4A2C-A12D-3918A3D13998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A073DEB-9900-4EA4-966E-79719F5F7C8D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90F9B4-1EFE-4005-B97C-319F0015B2BA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5201150-AB01-4995-9D1B-82047F421E7E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66A6B86-8CC3-4919-8A8B-F534BE1FD739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550FF4F-E72E-43FB-A68E-1B15486726C5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879A327-1967-4B30-A0E0-866365BF0C52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A8A793-DF7C-40DB-BF91-A2BAE417CED3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1C0470-BD09-43C1-8314-DA681430E477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C8C795-00EA-4D47-92A2-756D62FC0EBC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AD29ED-6FAE-4755-B3D1-23E3CAF6528B}"/>
                </a:ext>
              </a:extLst>
            </p:cNvPr>
            <p:cNvSpPr txBox="1"/>
            <p:nvPr/>
          </p:nvSpPr>
          <p:spPr>
            <a:xfrm>
              <a:off x="8711883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330629-B1E9-4A62-A540-EC59285757BB}"/>
                </a:ext>
              </a:extLst>
            </p:cNvPr>
            <p:cNvSpPr txBox="1"/>
            <p:nvPr/>
          </p:nvSpPr>
          <p:spPr>
            <a:xfrm>
              <a:off x="8711883" y="4685595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F5DBBF-EA67-497F-8675-EE8ED7715821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CF1B26-35BB-40FF-A585-33C2B0F76C33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6161991-5835-4C3F-B361-9E371A0311D5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76328E-E106-46AE-B6D5-730B39162EF6}"/>
                  </a:ext>
                </a:extLst>
              </p:cNvPr>
              <p:cNvSpPr txBox="1"/>
              <p:nvPr/>
            </p:nvSpPr>
            <p:spPr>
              <a:xfrm>
                <a:off x="1886736" y="4781673"/>
                <a:ext cx="625485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76328E-E106-46AE-B6D5-730B3916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736" y="4781673"/>
                <a:ext cx="6254854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226481-E348-4478-A4E7-0FC0262FD672}"/>
              </a:ext>
            </a:extLst>
          </p:cNvPr>
          <p:cNvSpPr/>
          <p:nvPr/>
        </p:nvSpPr>
        <p:spPr>
          <a:xfrm>
            <a:off x="3071674" y="2269688"/>
            <a:ext cx="2627782" cy="74589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E5685B-DFF5-4DD6-BD19-2F83591143EE}"/>
              </a:ext>
            </a:extLst>
          </p:cNvPr>
          <p:cNvSpPr/>
          <p:nvPr/>
        </p:nvSpPr>
        <p:spPr>
          <a:xfrm>
            <a:off x="4882718" y="1157767"/>
            <a:ext cx="878908" cy="200066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61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6C72FF-53B5-405F-9E84-5E59B71C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8E0EB-FBE2-4E07-BE34-5E445F86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44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43A6BE4-AC00-4A79-8494-9273C4DC2F08}"/>
              </a:ext>
            </a:extLst>
          </p:cNvPr>
          <p:cNvGrpSpPr/>
          <p:nvPr/>
        </p:nvGrpSpPr>
        <p:grpSpPr>
          <a:xfrm>
            <a:off x="1850255" y="0"/>
            <a:ext cx="8035926" cy="3924802"/>
            <a:chOff x="1782988" y="2394526"/>
            <a:chExt cx="8035926" cy="392480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F34531D-2EA7-4695-AE26-BC857F98D8EF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AA5E08D-79D5-4488-A0C7-E966E7746776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5D5FBAF3-A57A-472B-82E2-14376480D22F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5C67002F-FC74-4C6C-854C-674BBA4F199D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D50C122-0260-4111-B0D4-EC807C66F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1409F0A2-BC59-4375-9CD8-4E37E8B6D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A0E4344C-C3F3-4CBE-97B5-A97FD2510BE2}"/>
                          </a:ext>
                        </a:extLst>
                      </p:cNvPr>
                      <p:cNvCxnSpPr>
                        <a:cxnSpLocks/>
                        <a:endCxn id="77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A254FEA8-5B6E-41F8-8C60-9A25C3B80A25}"/>
                          </a:ext>
                        </a:extLst>
                      </p:cNvPr>
                      <p:cNvCxnSpPr>
                        <a:cxnSpLocks/>
                        <a:endCxn id="77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8D77DB70-81B1-4B8B-8755-CCA96FF2750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76497D67-12C3-492C-9484-98D0B2B7461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>
                        <a:extLst>
                          <a:ext uri="{FF2B5EF4-FFF2-40B4-BE49-F238E27FC236}">
                            <a16:creationId xmlns:a16="http://schemas.microsoft.com/office/drawing/2014/main" id="{914F7A01-2412-4A2E-96C5-5A13CF89167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74" name="TextBox 73">
                          <a:extLst>
                            <a:ext uri="{FF2B5EF4-FFF2-40B4-BE49-F238E27FC236}">
                              <a16:creationId xmlns:a16="http://schemas.microsoft.com/office/drawing/2014/main" id="{C6B40EE1-B591-4681-B2E0-741A25BF822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82988" y="2394526"/>
                          <a:ext cx="633442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1" dirty="0"/>
                        </a:p>
                      </p:txBody>
                    </p:sp>
                  </mc:Choice>
                  <mc:Fallback>
                    <p:sp>
                      <p:nvSpPr>
                        <p:cNvPr id="74" name="TextBox 73">
                          <a:extLst>
                            <a:ext uri="{FF2B5EF4-FFF2-40B4-BE49-F238E27FC236}">
                              <a16:creationId xmlns:a16="http://schemas.microsoft.com/office/drawing/2014/main" id="{C6B40EE1-B591-4681-B2E0-741A25BF822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782988" y="2394526"/>
                          <a:ext cx="633442" cy="461665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8805D6A6-0B4B-454C-897A-4247C3B0E0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8664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N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4C7F4810-040D-4064-8AE4-8E4C0BD065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69101D0-BA2B-4FAB-B8E1-FE4D7EDED748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52290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N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3DCE3CF6-E969-40FF-8245-AEF6BEC29C87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3CB08D6-A7F6-455E-8A75-20F2500D1A7B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FDC870D-1489-4FDB-988F-E05BE015190D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65594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N’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E425CA1-E377-44FE-B766-0F2CB94A8E94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CD43252-F84C-47AA-852D-3778166639F5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A67A3ED-436E-4B55-A118-30712F6CBB3E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0F933C0-2C77-4A7C-97B8-D74E0C46E29B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F855C2-B9EB-4A2C-A12D-3918A3D13998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A073DEB-9900-4EA4-966E-79719F5F7C8D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90F9B4-1EFE-4005-B97C-319F0015B2BA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5201150-AB01-4995-9D1B-82047F421E7E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66A6B86-8CC3-4919-8A8B-F534BE1FD739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550FF4F-E72E-43FB-A68E-1B15486726C5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879A327-1967-4B30-A0E0-866365BF0C52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A8A793-DF7C-40DB-BF91-A2BAE417CED3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1C0470-BD09-43C1-8314-DA681430E477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C8C795-00EA-4D47-92A2-756D62FC0EBC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AD29ED-6FAE-4755-B3D1-23E3CAF6528B}"/>
                </a:ext>
              </a:extLst>
            </p:cNvPr>
            <p:cNvSpPr txBox="1"/>
            <p:nvPr/>
          </p:nvSpPr>
          <p:spPr>
            <a:xfrm>
              <a:off x="8711883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330629-B1E9-4A62-A540-EC59285757BB}"/>
                </a:ext>
              </a:extLst>
            </p:cNvPr>
            <p:cNvSpPr txBox="1"/>
            <p:nvPr/>
          </p:nvSpPr>
          <p:spPr>
            <a:xfrm>
              <a:off x="8711883" y="4685595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F5DBBF-EA67-497F-8675-EE8ED7715821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CF1B26-35BB-40FF-A585-33C2B0F76C33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6161991-5835-4C3F-B361-9E371A0311D5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76328E-E106-46AE-B6D5-730B39162EF6}"/>
                  </a:ext>
                </a:extLst>
              </p:cNvPr>
              <p:cNvSpPr txBox="1"/>
              <p:nvPr/>
            </p:nvSpPr>
            <p:spPr>
              <a:xfrm>
                <a:off x="1886736" y="4781673"/>
                <a:ext cx="70943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𝑁𝐵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76328E-E106-46AE-B6D5-730B39162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736" y="4781673"/>
                <a:ext cx="709437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E226481-E348-4478-A4E7-0FC0262FD672}"/>
              </a:ext>
            </a:extLst>
          </p:cNvPr>
          <p:cNvSpPr/>
          <p:nvPr/>
        </p:nvSpPr>
        <p:spPr>
          <a:xfrm>
            <a:off x="3071674" y="2269688"/>
            <a:ext cx="2627782" cy="74589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E5685B-DFF5-4DD6-BD19-2F83591143EE}"/>
              </a:ext>
            </a:extLst>
          </p:cNvPr>
          <p:cNvSpPr/>
          <p:nvPr/>
        </p:nvSpPr>
        <p:spPr>
          <a:xfrm>
            <a:off x="4882718" y="1157767"/>
            <a:ext cx="878908" cy="200066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E09247-6F32-4A31-89AE-6470C6A69DF0}"/>
              </a:ext>
            </a:extLst>
          </p:cNvPr>
          <p:cNvSpPr/>
          <p:nvPr/>
        </p:nvSpPr>
        <p:spPr>
          <a:xfrm>
            <a:off x="4962617" y="2269688"/>
            <a:ext cx="2506535" cy="745897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75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6C72FF-53B5-405F-9E84-5E59B71C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8E0EB-FBE2-4E07-BE34-5E445F86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D1050C4-A6F5-48D5-9DA8-236B8D80D72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03203" y="4158991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7D1050C4-A6F5-48D5-9DA8-236B8D80D72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003203" y="4158991"/>
              <a:ext cx="8185594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89594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8197" r="-303593" b="-52295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225" t="-8197" r="-52024" b="-5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2128" t="-8197" r="-1166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08197" r="-204505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8197" r="-10389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E43A6BE4-AC00-4A79-8494-9273C4DC2F08}"/>
              </a:ext>
            </a:extLst>
          </p:cNvPr>
          <p:cNvGrpSpPr/>
          <p:nvPr/>
        </p:nvGrpSpPr>
        <p:grpSpPr>
          <a:xfrm>
            <a:off x="1850255" y="0"/>
            <a:ext cx="8035926" cy="3924802"/>
            <a:chOff x="1782988" y="2394526"/>
            <a:chExt cx="8035926" cy="392480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F34531D-2EA7-4695-AE26-BC857F98D8EF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AA5E08D-79D5-4488-A0C7-E966E7746776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5D5FBAF3-A57A-472B-82E2-14376480D22F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5C67002F-FC74-4C6C-854C-674BBA4F199D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D50C122-0260-4111-B0D4-EC807C66F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1409F0A2-BC59-4375-9CD8-4E37E8B6D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A0E4344C-C3F3-4CBE-97B5-A97FD2510BE2}"/>
                          </a:ext>
                        </a:extLst>
                      </p:cNvPr>
                      <p:cNvCxnSpPr>
                        <a:cxnSpLocks/>
                        <a:endCxn id="77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A254FEA8-5B6E-41F8-8C60-9A25C3B80A25}"/>
                          </a:ext>
                        </a:extLst>
                      </p:cNvPr>
                      <p:cNvCxnSpPr>
                        <a:cxnSpLocks/>
                        <a:endCxn id="77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8D77DB70-81B1-4B8B-8755-CCA96FF2750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76497D67-12C3-492C-9484-98D0B2B7461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>
                        <a:extLst>
                          <a:ext uri="{FF2B5EF4-FFF2-40B4-BE49-F238E27FC236}">
                            <a16:creationId xmlns:a16="http://schemas.microsoft.com/office/drawing/2014/main" id="{914F7A01-2412-4A2E-96C5-5A13CF89167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74" name="TextBox 73">
                          <a:extLst>
                            <a:ext uri="{FF2B5EF4-FFF2-40B4-BE49-F238E27FC236}">
                              <a16:creationId xmlns:a16="http://schemas.microsoft.com/office/drawing/2014/main" id="{C6B40EE1-B591-4681-B2E0-741A25BF822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82988" y="2394526"/>
                          <a:ext cx="652678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1" dirty="0"/>
                        </a:p>
                      </p:txBody>
                    </p:sp>
                  </mc:Choice>
                  <mc:Fallback>
                    <p:sp>
                      <p:nvSpPr>
                        <p:cNvPr id="74" name="TextBox 73">
                          <a:extLst>
                            <a:ext uri="{FF2B5EF4-FFF2-40B4-BE49-F238E27FC236}">
                              <a16:creationId xmlns:a16="http://schemas.microsoft.com/office/drawing/2014/main" id="{C6B40EE1-B591-4681-B2E0-741A25BF822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782988" y="2394526"/>
                          <a:ext cx="652678" cy="461665"/>
                        </a:xfrm>
                        <a:prstGeom prst="rect">
                          <a:avLst/>
                        </a:prstGeom>
                        <a:blipFill>
                          <a:blip r:embed="rId3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8805D6A6-0B4B-454C-897A-4247C3B0E0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8664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N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4C7F4810-040D-4064-8AE4-8E4C0BD065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69101D0-BA2B-4FAB-B8E1-FE4D7EDED748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52290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N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3DCE3CF6-E969-40FF-8245-AEF6BEC29C87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3CB08D6-A7F6-455E-8A75-20F2500D1A7B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FDC870D-1489-4FDB-988F-E05BE015190D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65594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N’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E425CA1-E377-44FE-B766-0F2CB94A8E94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CD43252-F84C-47AA-852D-3778166639F5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A67A3ED-436E-4B55-A118-30712F6CBB3E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0F933C0-2C77-4A7C-97B8-D74E0C46E29B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F855C2-B9EB-4A2C-A12D-3918A3D13998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A073DEB-9900-4EA4-966E-79719F5F7C8D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90F9B4-1EFE-4005-B97C-319F0015B2BA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5201150-AB01-4995-9D1B-82047F421E7E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66A6B86-8CC3-4919-8A8B-F534BE1FD739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550FF4F-E72E-43FB-A68E-1B15486726C5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879A327-1967-4B30-A0E0-866365BF0C52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A8A793-DF7C-40DB-BF91-A2BAE417CED3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1C0470-BD09-43C1-8314-DA681430E477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C8C795-00EA-4D47-92A2-756D62FC0EBC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AD29ED-6FAE-4755-B3D1-23E3CAF6528B}"/>
                </a:ext>
              </a:extLst>
            </p:cNvPr>
            <p:cNvSpPr txBox="1"/>
            <p:nvPr/>
          </p:nvSpPr>
          <p:spPr>
            <a:xfrm>
              <a:off x="8711883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330629-B1E9-4A62-A540-EC59285757BB}"/>
                </a:ext>
              </a:extLst>
            </p:cNvPr>
            <p:cNvSpPr txBox="1"/>
            <p:nvPr/>
          </p:nvSpPr>
          <p:spPr>
            <a:xfrm>
              <a:off x="8711883" y="4685595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F5DBBF-EA67-497F-8675-EE8ED7715821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CF1B26-35BB-40FF-A585-33C2B0F76C33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6161991-5835-4C3F-B361-9E371A0311D5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3595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6C72FF-53B5-405F-9E84-5E59B71C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8E0EB-FBE2-4E07-BE34-5E445F86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46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43A6BE4-AC00-4A79-8494-9273C4DC2F08}"/>
              </a:ext>
            </a:extLst>
          </p:cNvPr>
          <p:cNvGrpSpPr/>
          <p:nvPr/>
        </p:nvGrpSpPr>
        <p:grpSpPr>
          <a:xfrm>
            <a:off x="1850255" y="0"/>
            <a:ext cx="8035926" cy="3924802"/>
            <a:chOff x="1782988" y="2394526"/>
            <a:chExt cx="8035926" cy="392480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F34531D-2EA7-4695-AE26-BC857F98D8EF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AA5E08D-79D5-4488-A0C7-E966E7746776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5D5FBAF3-A57A-472B-82E2-14376480D22F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5C67002F-FC74-4C6C-854C-674BBA4F199D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D50C122-0260-4111-B0D4-EC807C66F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1409F0A2-BC59-4375-9CD8-4E37E8B6D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A0E4344C-C3F3-4CBE-97B5-A97FD2510BE2}"/>
                          </a:ext>
                        </a:extLst>
                      </p:cNvPr>
                      <p:cNvCxnSpPr>
                        <a:cxnSpLocks/>
                        <a:endCxn id="77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A254FEA8-5B6E-41F8-8C60-9A25C3B80A25}"/>
                          </a:ext>
                        </a:extLst>
                      </p:cNvPr>
                      <p:cNvCxnSpPr>
                        <a:cxnSpLocks/>
                        <a:endCxn id="77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8D77DB70-81B1-4B8B-8755-CCA96FF2750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76497D67-12C3-492C-9484-98D0B2B7461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>
                        <a:extLst>
                          <a:ext uri="{FF2B5EF4-FFF2-40B4-BE49-F238E27FC236}">
                            <a16:creationId xmlns:a16="http://schemas.microsoft.com/office/drawing/2014/main" id="{914F7A01-2412-4A2E-96C5-5A13CF89167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74" name="TextBox 73">
                          <a:extLst>
                            <a:ext uri="{FF2B5EF4-FFF2-40B4-BE49-F238E27FC236}">
                              <a16:creationId xmlns:a16="http://schemas.microsoft.com/office/drawing/2014/main" id="{C6B40EE1-B591-4681-B2E0-741A25BF822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82988" y="2394526"/>
                          <a:ext cx="652678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1" dirty="0"/>
                        </a:p>
                      </p:txBody>
                    </p:sp>
                  </mc:Choice>
                  <mc:Fallback>
                    <p:sp>
                      <p:nvSpPr>
                        <p:cNvPr id="74" name="TextBox 73">
                          <a:extLst>
                            <a:ext uri="{FF2B5EF4-FFF2-40B4-BE49-F238E27FC236}">
                              <a16:creationId xmlns:a16="http://schemas.microsoft.com/office/drawing/2014/main" id="{C6B40EE1-B591-4681-B2E0-741A25BF822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782988" y="2394526"/>
                          <a:ext cx="652678" cy="461665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8805D6A6-0B4B-454C-897A-4247C3B0E0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8664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N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4C7F4810-040D-4064-8AE4-8E4C0BD065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69101D0-BA2B-4FAB-B8E1-FE4D7EDED748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52290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N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3DCE3CF6-E969-40FF-8245-AEF6BEC29C87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3CB08D6-A7F6-455E-8A75-20F2500D1A7B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FDC870D-1489-4FDB-988F-E05BE015190D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65594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N’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E425CA1-E377-44FE-B766-0F2CB94A8E94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CD43252-F84C-47AA-852D-3778166639F5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A67A3ED-436E-4B55-A118-30712F6CBB3E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0F933C0-2C77-4A7C-97B8-D74E0C46E29B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F855C2-B9EB-4A2C-A12D-3918A3D13998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A073DEB-9900-4EA4-966E-79719F5F7C8D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90F9B4-1EFE-4005-B97C-319F0015B2BA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5201150-AB01-4995-9D1B-82047F421E7E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66A6B86-8CC3-4919-8A8B-F534BE1FD739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550FF4F-E72E-43FB-A68E-1B15486726C5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879A327-1967-4B30-A0E0-866365BF0C52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A8A793-DF7C-40DB-BF91-A2BAE417CED3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1C0470-BD09-43C1-8314-DA681430E477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C8C795-00EA-4D47-92A2-756D62FC0EBC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AD29ED-6FAE-4755-B3D1-23E3CAF6528B}"/>
                </a:ext>
              </a:extLst>
            </p:cNvPr>
            <p:cNvSpPr txBox="1"/>
            <p:nvPr/>
          </p:nvSpPr>
          <p:spPr>
            <a:xfrm>
              <a:off x="8711883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330629-B1E9-4A62-A540-EC59285757BB}"/>
                </a:ext>
              </a:extLst>
            </p:cNvPr>
            <p:cNvSpPr txBox="1"/>
            <p:nvPr/>
          </p:nvSpPr>
          <p:spPr>
            <a:xfrm>
              <a:off x="8711883" y="4685595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F5DBBF-EA67-497F-8675-EE8ED7715821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CF1B26-35BB-40FF-A585-33C2B0F76C33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6161991-5835-4C3F-B361-9E371A0311D5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BB00408-CD74-493A-87D8-464387F5FDCB}"/>
                  </a:ext>
                </a:extLst>
              </p:cNvPr>
              <p:cNvSpPr txBox="1"/>
              <p:nvPr/>
            </p:nvSpPr>
            <p:spPr>
              <a:xfrm>
                <a:off x="1886736" y="4781673"/>
                <a:ext cx="496911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BB00408-CD74-493A-87D8-464387F5F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736" y="4781673"/>
                <a:ext cx="4969116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EB7DA31-5994-4E7C-81BB-AB642AC68AE7}"/>
              </a:ext>
            </a:extLst>
          </p:cNvPr>
          <p:cNvSpPr/>
          <p:nvPr/>
        </p:nvSpPr>
        <p:spPr>
          <a:xfrm>
            <a:off x="3153764" y="1207710"/>
            <a:ext cx="2478766" cy="63474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955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6C72FF-53B5-405F-9E84-5E59B71C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8E0EB-FBE2-4E07-BE34-5E445F86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47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43A6BE4-AC00-4A79-8494-9273C4DC2F08}"/>
              </a:ext>
            </a:extLst>
          </p:cNvPr>
          <p:cNvGrpSpPr/>
          <p:nvPr/>
        </p:nvGrpSpPr>
        <p:grpSpPr>
          <a:xfrm>
            <a:off x="1850255" y="0"/>
            <a:ext cx="8035926" cy="3924802"/>
            <a:chOff x="1782988" y="2394526"/>
            <a:chExt cx="8035926" cy="392480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F34531D-2EA7-4695-AE26-BC857F98D8EF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AA5E08D-79D5-4488-A0C7-E966E7746776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5D5FBAF3-A57A-472B-82E2-14376480D22F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5C67002F-FC74-4C6C-854C-674BBA4F199D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D50C122-0260-4111-B0D4-EC807C66F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1409F0A2-BC59-4375-9CD8-4E37E8B6D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A0E4344C-C3F3-4CBE-97B5-A97FD2510BE2}"/>
                          </a:ext>
                        </a:extLst>
                      </p:cNvPr>
                      <p:cNvCxnSpPr>
                        <a:cxnSpLocks/>
                        <a:endCxn id="77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A254FEA8-5B6E-41F8-8C60-9A25C3B80A25}"/>
                          </a:ext>
                        </a:extLst>
                      </p:cNvPr>
                      <p:cNvCxnSpPr>
                        <a:cxnSpLocks/>
                        <a:endCxn id="77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8D77DB70-81B1-4B8B-8755-CCA96FF2750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76497D67-12C3-492C-9484-98D0B2B7461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>
                        <a:extLst>
                          <a:ext uri="{FF2B5EF4-FFF2-40B4-BE49-F238E27FC236}">
                            <a16:creationId xmlns:a16="http://schemas.microsoft.com/office/drawing/2014/main" id="{914F7A01-2412-4A2E-96C5-5A13CF89167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74" name="TextBox 73">
                          <a:extLst>
                            <a:ext uri="{FF2B5EF4-FFF2-40B4-BE49-F238E27FC236}">
                              <a16:creationId xmlns:a16="http://schemas.microsoft.com/office/drawing/2014/main" id="{C6B40EE1-B591-4681-B2E0-741A25BF822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82988" y="2394526"/>
                          <a:ext cx="652678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1" dirty="0"/>
                        </a:p>
                      </p:txBody>
                    </p:sp>
                  </mc:Choice>
                  <mc:Fallback>
                    <p:sp>
                      <p:nvSpPr>
                        <p:cNvPr id="74" name="TextBox 73">
                          <a:extLst>
                            <a:ext uri="{FF2B5EF4-FFF2-40B4-BE49-F238E27FC236}">
                              <a16:creationId xmlns:a16="http://schemas.microsoft.com/office/drawing/2014/main" id="{C6B40EE1-B591-4681-B2E0-741A25BF822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782988" y="2394526"/>
                          <a:ext cx="652678" cy="461665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8805D6A6-0B4B-454C-897A-4247C3B0E0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8664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N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4C7F4810-040D-4064-8AE4-8E4C0BD065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69101D0-BA2B-4FAB-B8E1-FE4D7EDED748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52290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N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3DCE3CF6-E969-40FF-8245-AEF6BEC29C87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3CB08D6-A7F6-455E-8A75-20F2500D1A7B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FDC870D-1489-4FDB-988F-E05BE015190D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65594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N’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E425CA1-E377-44FE-B766-0F2CB94A8E94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CD43252-F84C-47AA-852D-3778166639F5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A67A3ED-436E-4B55-A118-30712F6CBB3E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0F933C0-2C77-4A7C-97B8-D74E0C46E29B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F855C2-B9EB-4A2C-A12D-3918A3D13998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A073DEB-9900-4EA4-966E-79719F5F7C8D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90F9B4-1EFE-4005-B97C-319F0015B2BA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5201150-AB01-4995-9D1B-82047F421E7E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66A6B86-8CC3-4919-8A8B-F534BE1FD739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550FF4F-E72E-43FB-A68E-1B15486726C5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879A327-1967-4B30-A0E0-866365BF0C52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A8A793-DF7C-40DB-BF91-A2BAE417CED3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1C0470-BD09-43C1-8314-DA681430E477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C8C795-00EA-4D47-92A2-756D62FC0EBC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AD29ED-6FAE-4755-B3D1-23E3CAF6528B}"/>
                </a:ext>
              </a:extLst>
            </p:cNvPr>
            <p:cNvSpPr txBox="1"/>
            <p:nvPr/>
          </p:nvSpPr>
          <p:spPr>
            <a:xfrm>
              <a:off x="8711883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330629-B1E9-4A62-A540-EC59285757BB}"/>
                </a:ext>
              </a:extLst>
            </p:cNvPr>
            <p:cNvSpPr txBox="1"/>
            <p:nvPr/>
          </p:nvSpPr>
          <p:spPr>
            <a:xfrm>
              <a:off x="8711883" y="4685595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F5DBBF-EA67-497F-8675-EE8ED7715821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CF1B26-35BB-40FF-A585-33C2B0F76C33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6161991-5835-4C3F-B361-9E371A0311D5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BB00408-CD74-493A-87D8-464387F5FDCB}"/>
                  </a:ext>
                </a:extLst>
              </p:cNvPr>
              <p:cNvSpPr txBox="1"/>
              <p:nvPr/>
            </p:nvSpPr>
            <p:spPr>
              <a:xfrm>
                <a:off x="1886736" y="4781673"/>
                <a:ext cx="643842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′+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BB00408-CD74-493A-87D8-464387F5F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736" y="4781673"/>
                <a:ext cx="6438429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EB7DA31-5994-4E7C-81BB-AB642AC68AE7}"/>
              </a:ext>
            </a:extLst>
          </p:cNvPr>
          <p:cNvSpPr/>
          <p:nvPr/>
        </p:nvSpPr>
        <p:spPr>
          <a:xfrm>
            <a:off x="3153764" y="1207710"/>
            <a:ext cx="2478766" cy="63474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89EB34-F049-4814-B44A-6F1E374B659E}"/>
              </a:ext>
            </a:extLst>
          </p:cNvPr>
          <p:cNvSpPr/>
          <p:nvPr/>
        </p:nvSpPr>
        <p:spPr>
          <a:xfrm>
            <a:off x="4900474" y="1207710"/>
            <a:ext cx="765233" cy="1786773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07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6C72FF-53B5-405F-9E84-5E59B71C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8E0EB-FBE2-4E07-BE34-5E445F86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48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43A6BE4-AC00-4A79-8494-9273C4DC2F08}"/>
              </a:ext>
            </a:extLst>
          </p:cNvPr>
          <p:cNvGrpSpPr/>
          <p:nvPr/>
        </p:nvGrpSpPr>
        <p:grpSpPr>
          <a:xfrm>
            <a:off x="1850255" y="0"/>
            <a:ext cx="8035926" cy="3924802"/>
            <a:chOff x="1782988" y="2394526"/>
            <a:chExt cx="8035926" cy="392480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F34531D-2EA7-4695-AE26-BC857F98D8EF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AA5E08D-79D5-4488-A0C7-E966E7746776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5D5FBAF3-A57A-472B-82E2-14376480D22F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5C67002F-FC74-4C6C-854C-674BBA4F199D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73" name="Group 72">
                      <a:extLst>
                        <a:ext uri="{FF2B5EF4-FFF2-40B4-BE49-F238E27FC236}">
                          <a16:creationId xmlns:a16="http://schemas.microsoft.com/office/drawing/2014/main" id="{0D50C122-0260-4111-B0D4-EC807C66F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77" name="Rectangle 76">
                        <a:extLst>
                          <a:ext uri="{FF2B5EF4-FFF2-40B4-BE49-F238E27FC236}">
                            <a16:creationId xmlns:a16="http://schemas.microsoft.com/office/drawing/2014/main" id="{1409F0A2-BC59-4375-9CD8-4E37E8B6D2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78" name="Straight Connector 77">
                        <a:extLst>
                          <a:ext uri="{FF2B5EF4-FFF2-40B4-BE49-F238E27FC236}">
                            <a16:creationId xmlns:a16="http://schemas.microsoft.com/office/drawing/2014/main" id="{A0E4344C-C3F3-4CBE-97B5-A97FD2510BE2}"/>
                          </a:ext>
                        </a:extLst>
                      </p:cNvPr>
                      <p:cNvCxnSpPr>
                        <a:cxnSpLocks/>
                        <a:endCxn id="77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79" name="Straight Connector 78">
                        <a:extLst>
                          <a:ext uri="{FF2B5EF4-FFF2-40B4-BE49-F238E27FC236}">
                            <a16:creationId xmlns:a16="http://schemas.microsoft.com/office/drawing/2014/main" id="{A254FEA8-5B6E-41F8-8C60-9A25C3B80A25}"/>
                          </a:ext>
                        </a:extLst>
                      </p:cNvPr>
                      <p:cNvCxnSpPr>
                        <a:cxnSpLocks/>
                        <a:endCxn id="77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0" name="Straight Connector 79">
                        <a:extLst>
                          <a:ext uri="{FF2B5EF4-FFF2-40B4-BE49-F238E27FC236}">
                            <a16:creationId xmlns:a16="http://schemas.microsoft.com/office/drawing/2014/main" id="{8D77DB70-81B1-4B8B-8755-CCA96FF2750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1" name="Straight Connector 80">
                        <a:extLst>
                          <a:ext uri="{FF2B5EF4-FFF2-40B4-BE49-F238E27FC236}">
                            <a16:creationId xmlns:a16="http://schemas.microsoft.com/office/drawing/2014/main" id="{76497D67-12C3-492C-9484-98D0B2B7461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82" name="Straight Connector 81">
                        <a:extLst>
                          <a:ext uri="{FF2B5EF4-FFF2-40B4-BE49-F238E27FC236}">
                            <a16:creationId xmlns:a16="http://schemas.microsoft.com/office/drawing/2014/main" id="{914F7A01-2412-4A2E-96C5-5A13CF89167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mc:AlternateContent xmlns:mc="http://schemas.openxmlformats.org/markup-compatibility/2006">
                  <mc:Choice xmlns:a14="http://schemas.microsoft.com/office/drawing/2010/main" Requires="a14">
                    <p:sp>
                      <p:nvSpPr>
                        <p:cNvPr id="74" name="TextBox 73">
                          <a:extLst>
                            <a:ext uri="{FF2B5EF4-FFF2-40B4-BE49-F238E27FC236}">
                              <a16:creationId xmlns:a16="http://schemas.microsoft.com/office/drawing/2014/main" id="{C6B40EE1-B591-4681-B2E0-741A25BF822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782988" y="2394526"/>
                          <a:ext cx="652678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1" dirty="0"/>
                        </a:p>
                      </p:txBody>
                    </p:sp>
                  </mc:Choice>
                  <mc:Fallback>
                    <p:sp>
                      <p:nvSpPr>
                        <p:cNvPr id="74" name="TextBox 73">
                          <a:extLst>
                            <a:ext uri="{FF2B5EF4-FFF2-40B4-BE49-F238E27FC236}">
                              <a16:creationId xmlns:a16="http://schemas.microsoft.com/office/drawing/2014/main" id="{C6B40EE1-B591-4681-B2E0-741A25BF822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782988" y="2394526"/>
                          <a:ext cx="652678" cy="461665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8805D6A6-0B4B-454C-897A-4247C3B0E0F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8664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N</a:t>
                      </a:r>
                    </a:p>
                  </p:txBody>
                </p:sp>
                <p:sp>
                  <p:nvSpPr>
                    <p:cNvPr id="76" name="TextBox 75">
                      <a:extLst>
                        <a:ext uri="{FF2B5EF4-FFF2-40B4-BE49-F238E27FC236}">
                          <a16:creationId xmlns:a16="http://schemas.microsoft.com/office/drawing/2014/main" id="{4C7F4810-040D-4064-8AE4-8E4C0BD0654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D69101D0-BA2B-4FAB-B8E1-FE4D7EDED748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522900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N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3DCE3CF6-E969-40FF-8245-AEF6BEC29C87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33CB08D6-A7F6-455E-8A75-20F2500D1A7B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FDC870D-1489-4FDB-988F-E05BE015190D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65594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N’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6E425CA1-E377-44FE-B766-0F2CB94A8E94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CD43252-F84C-47AA-852D-3778166639F5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6A67A3ED-436E-4B55-A118-30712F6CBB3E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0F933C0-2C77-4A7C-97B8-D74E0C46E29B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F855C2-B9EB-4A2C-A12D-3918A3D13998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A073DEB-9900-4EA4-966E-79719F5F7C8D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490F9B4-1EFE-4005-B97C-319F0015B2BA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5201150-AB01-4995-9D1B-82047F421E7E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66A6B86-8CC3-4919-8A8B-F534BE1FD739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550FF4F-E72E-43FB-A68E-1B15486726C5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879A327-1967-4B30-A0E0-866365BF0C52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A8A793-DF7C-40DB-BF91-A2BAE417CED3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1C0470-BD09-43C1-8314-DA681430E477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CC8C795-00EA-4D47-92A2-756D62FC0EBC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FAD29ED-6FAE-4755-B3D1-23E3CAF6528B}"/>
                </a:ext>
              </a:extLst>
            </p:cNvPr>
            <p:cNvSpPr txBox="1"/>
            <p:nvPr/>
          </p:nvSpPr>
          <p:spPr>
            <a:xfrm>
              <a:off x="8711883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F330629-B1E9-4A62-A540-EC59285757BB}"/>
                </a:ext>
              </a:extLst>
            </p:cNvPr>
            <p:cNvSpPr txBox="1"/>
            <p:nvPr/>
          </p:nvSpPr>
          <p:spPr>
            <a:xfrm>
              <a:off x="8711883" y="4685595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F5DBBF-EA67-497F-8675-EE8ED7715821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CF1B26-35BB-40FF-A585-33C2B0F76C33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6161991-5835-4C3F-B361-9E371A0311D5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BB00408-CD74-493A-87D8-464387F5FDCB}"/>
                  </a:ext>
                </a:extLst>
              </p:cNvPr>
              <p:cNvSpPr txBox="1"/>
              <p:nvPr/>
            </p:nvSpPr>
            <p:spPr>
              <a:xfrm>
                <a:off x="1886736" y="4781673"/>
                <a:ext cx="74603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′+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BB00408-CD74-493A-87D8-464387F5F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736" y="4781673"/>
                <a:ext cx="7460312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EB7DA31-5994-4E7C-81BB-AB642AC68AE7}"/>
              </a:ext>
            </a:extLst>
          </p:cNvPr>
          <p:cNvSpPr/>
          <p:nvPr/>
        </p:nvSpPr>
        <p:spPr>
          <a:xfrm>
            <a:off x="3153764" y="1207710"/>
            <a:ext cx="2478766" cy="634748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89EB34-F049-4814-B44A-6F1E374B659E}"/>
              </a:ext>
            </a:extLst>
          </p:cNvPr>
          <p:cNvSpPr/>
          <p:nvPr/>
        </p:nvSpPr>
        <p:spPr>
          <a:xfrm>
            <a:off x="4900474" y="1207710"/>
            <a:ext cx="765233" cy="1786773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B5D07C-7EB6-4459-8015-4886B1FE64FF}"/>
              </a:ext>
            </a:extLst>
          </p:cNvPr>
          <p:cNvSpPr/>
          <p:nvPr/>
        </p:nvSpPr>
        <p:spPr>
          <a:xfrm>
            <a:off x="4900474" y="1162082"/>
            <a:ext cx="2560850" cy="78450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53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03CF9-6933-449B-8A2C-94DA8C9EE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State and Output Equations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AEC1CC-9729-473C-B894-9731A3142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76841-E50F-4AC6-9E04-9B798AEB0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E232CA-4259-4B4D-BD8F-68C3F007CA7C}"/>
                  </a:ext>
                </a:extLst>
              </p:cNvPr>
              <p:cNvSpPr txBox="1"/>
              <p:nvPr/>
            </p:nvSpPr>
            <p:spPr>
              <a:xfrm>
                <a:off x="1516222" y="1921017"/>
                <a:ext cx="304493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E232CA-4259-4B4D-BD8F-68C3F007C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222" y="1921017"/>
                <a:ext cx="3044936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FF07FF-E41F-4295-A174-29ED96518C4F}"/>
                  </a:ext>
                </a:extLst>
              </p:cNvPr>
              <p:cNvSpPr txBox="1"/>
              <p:nvPr/>
            </p:nvSpPr>
            <p:spPr>
              <a:xfrm>
                <a:off x="1516222" y="3425199"/>
                <a:ext cx="70943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𝑁𝐵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FF07FF-E41F-4295-A174-29ED96518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222" y="3425199"/>
                <a:ext cx="7094378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1C3CBC-5D4F-4A1B-B81A-B614226192A7}"/>
                  </a:ext>
                </a:extLst>
              </p:cNvPr>
              <p:cNvSpPr txBox="1"/>
              <p:nvPr/>
            </p:nvSpPr>
            <p:spPr>
              <a:xfrm>
                <a:off x="1516222" y="4929382"/>
                <a:ext cx="746031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′+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1C3CBC-5D4F-4A1B-B81A-B61422619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222" y="4929382"/>
                <a:ext cx="746031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088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1D986-358F-B54B-87F9-584C1ADC5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Schemes for Serial Data Transmission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E0590-ADCE-6F41-9E56-E47B3814D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1E3465-1AEE-F149-9ABB-3AF4CD623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97EB90-9B0B-4D67-B927-FB46ACF93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77" y="1690688"/>
            <a:ext cx="9278645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04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AF747565-0D7F-4150-B1ED-D9E8C4E3BC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0F3332-5CF5-4CC9-BD16-0F8181768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What questions do you have?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2FD3C2-2190-4B4D-B2DE-822769F46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ECE 2372 | Lecture 310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4D2484-F47F-4F4B-8911-DBA63A116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CF5A0D47-8B48-FE45-AC1C-7E3EB0A1663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50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10166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31259-422F-4543-994C-EB2E292F4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Verilog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8C109-D7FF-E14F-BB75-E9E20D69E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 Data Code Converter | Modern Digital System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0519F7-89DB-3248-825C-C57C9FD65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ECE 2372 | Lecture 310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048B5-55D6-2D47-B0A9-B0F2D096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F5A0D47-8B48-FE45-AC1C-7E3EB0A1663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51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3430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EB83-CF89-4FE1-80F4-455E061C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 Implementation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46D9D7-C217-41D4-8EC9-5A74B3EA28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are now ready to implement our design in Verilog</a:t>
                </a:r>
              </a:p>
              <a:p>
                <a:r>
                  <a:rPr lang="en-US" dirty="0"/>
                  <a:t>Moore Design Pattern</a:t>
                </a: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𝑁𝐵</m:t>
                    </m:r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′+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800" dirty="0"/>
              </a:p>
              <a:p>
                <a:pPr marL="0" indent="0">
                  <a:buNone/>
                </a:pPr>
                <a:endParaRPr lang="en-US" sz="2800" dirty="0"/>
              </a:p>
              <a:p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46D9D7-C217-41D4-8EC9-5A74B3EA2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67611-74C5-495A-8876-9FD6A466F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D0B76-FDB2-4A76-AB29-52398F47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8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F58FCE-6FC7-442F-8DAB-4B919AD3D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1FEDD0-605C-4A2D-AAFE-B07829EC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A1251-3D1A-4445-AC88-D4EA0C991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221" y="136525"/>
            <a:ext cx="5857557" cy="625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59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AD5D31-2F39-4864-8B15-AABE20A57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3486E1-EFEC-4291-BC98-B4CEDB8A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CE182D-EFB2-4111-8A3B-DE0862D26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27" y="136525"/>
            <a:ext cx="10325945" cy="610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81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EA3CD6-59BA-4443-ACD1-2E46B6C1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1F8666-A904-409E-96A7-67D2F5F4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D3415B-D578-4E7B-993B-BD81D74B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60" y="1828800"/>
            <a:ext cx="11581080" cy="2343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1B86D1-3752-44D5-9F40-EDD4FDC21068}"/>
              </a:ext>
            </a:extLst>
          </p:cNvPr>
          <p:cNvSpPr txBox="1"/>
          <p:nvPr/>
        </p:nvSpPr>
        <p:spPr>
          <a:xfrm>
            <a:off x="4958509" y="4540926"/>
            <a:ext cx="22749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chemeClr val="accent6"/>
                </a:solidFill>
              </a:rPr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20024001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0CDB06-DA8F-4506-AB53-7FD84CFA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0C4AA-253C-4015-9B66-C3C6B75B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56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58D9CE-26E4-4D5B-B15E-5B40B01B640E}"/>
              </a:ext>
            </a:extLst>
          </p:cNvPr>
          <p:cNvGrpSpPr/>
          <p:nvPr/>
        </p:nvGrpSpPr>
        <p:grpSpPr>
          <a:xfrm>
            <a:off x="2692408" y="1121177"/>
            <a:ext cx="1371600" cy="1371600"/>
            <a:chOff x="1940767" y="2352582"/>
            <a:chExt cx="1371600" cy="13716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D29FFC1-6F8D-4AD1-806E-1DC6FFDFCFA8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0B8F902-31C2-427C-9ACA-C6133C0CD6D4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B73E90B-1CCD-45B1-8867-846725D5BC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2E4BAB-AE24-40C2-ABC9-F6D12989812F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92972F-1540-4242-88A0-39D6187A50B5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92972F-1540-4242-88A0-39D6187A5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3FABE79-6785-4B07-9C27-539057698F7A}"/>
              </a:ext>
            </a:extLst>
          </p:cNvPr>
          <p:cNvGrpSpPr/>
          <p:nvPr/>
        </p:nvGrpSpPr>
        <p:grpSpPr>
          <a:xfrm>
            <a:off x="7158866" y="1124067"/>
            <a:ext cx="1371600" cy="1371600"/>
            <a:chOff x="1940767" y="2352582"/>
            <a:chExt cx="1371600" cy="1371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A47C-AEE8-4B27-A147-2829C5FAA282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A868C-B440-4E4F-9C41-99A120E5741F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A868C-B440-4E4F-9C41-99A120E57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9778CD-F6E6-44DD-B071-986085829BA5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94DD1-ABD6-4168-9B01-9C012CDD94D5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94DD1-ABD6-4168-9B01-9C012CDD9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5B8855-88E2-4D8A-9387-BF330130E37F}"/>
              </a:ext>
            </a:extLst>
          </p:cNvPr>
          <p:cNvGrpSpPr/>
          <p:nvPr/>
        </p:nvGrpSpPr>
        <p:grpSpPr>
          <a:xfrm>
            <a:off x="2652452" y="4207007"/>
            <a:ext cx="1371600" cy="1371600"/>
            <a:chOff x="1940767" y="2352582"/>
            <a:chExt cx="1371600" cy="1371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15F880-A6E7-4B9C-9719-A59991BA3C75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EC391B-1283-43B4-A663-B8532DEC0774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EC391B-1283-43B4-A663-B8532DEC07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9B1066-940D-42E5-A752-B952799E82DE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095B-7410-40B9-8777-F4630C01B6F1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095B-7410-40B9-8777-F4630C01B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E9D45D-39F3-4493-91B2-0D911B7A2474}"/>
              </a:ext>
            </a:extLst>
          </p:cNvPr>
          <p:cNvGrpSpPr/>
          <p:nvPr/>
        </p:nvGrpSpPr>
        <p:grpSpPr>
          <a:xfrm>
            <a:off x="7299928" y="4207008"/>
            <a:ext cx="1371600" cy="1371600"/>
            <a:chOff x="1940767" y="2352582"/>
            <a:chExt cx="1371600" cy="13716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569C05-E207-4073-8F38-CC3D3D4B2401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89F2A-936A-4C0E-902B-4E1216523FDB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89F2A-936A-4C0E-902B-4E1216523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063FCF-2304-43A2-8D89-6C77810B0B6D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CAD83DC-A503-429D-96AA-59FA99ECA0EB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CAD83DC-A503-429D-96AA-59FA99ECA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CB48FD8-3427-4808-ADE3-41C2009AC69E}"/>
              </a:ext>
            </a:extLst>
          </p:cNvPr>
          <p:cNvCxnSpPr>
            <a:stCxn id="5" idx="7"/>
            <a:endCxn id="10" idx="1"/>
          </p:cNvCxnSpPr>
          <p:nvPr/>
        </p:nvCxnSpPr>
        <p:spPr>
          <a:xfrm rot="16200000" flipH="1">
            <a:off x="5609992" y="-424807"/>
            <a:ext cx="2890" cy="3496590"/>
          </a:xfrm>
          <a:prstGeom prst="curvedConnector3">
            <a:avLst>
              <a:gd name="adj1" fmla="val -1486041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7749FF-D784-4AB1-8ECB-F33E9CAB5D3A}"/>
                  </a:ext>
                </a:extLst>
              </p:cNvPr>
              <p:cNvSpPr txBox="1"/>
              <p:nvPr/>
            </p:nvSpPr>
            <p:spPr>
              <a:xfrm>
                <a:off x="5392434" y="369566"/>
                <a:ext cx="320601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7749FF-D784-4AB1-8ECB-F33E9CAB5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434" y="369566"/>
                <a:ext cx="32060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0A667F-0243-4365-BF8C-3D7BEC69DBB8}"/>
                  </a:ext>
                </a:extLst>
              </p:cNvPr>
              <p:cNvSpPr txBox="1"/>
              <p:nvPr/>
            </p:nvSpPr>
            <p:spPr>
              <a:xfrm>
                <a:off x="1430933" y="3103670"/>
                <a:ext cx="320601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0A667F-0243-4365-BF8C-3D7BEC69D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933" y="3103670"/>
                <a:ext cx="32060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3745C5FE-09D7-464B-A740-B62FC691421A}"/>
              </a:ext>
            </a:extLst>
          </p:cNvPr>
          <p:cNvCxnSpPr>
            <a:cxnSpLocks/>
            <a:stCxn id="5" idx="2"/>
            <a:endCxn id="15" idx="2"/>
          </p:cNvCxnSpPr>
          <p:nvPr/>
        </p:nvCxnSpPr>
        <p:spPr>
          <a:xfrm rot="10800000" flipV="1">
            <a:off x="2652452" y="1806977"/>
            <a:ext cx="39956" cy="3085830"/>
          </a:xfrm>
          <a:prstGeom prst="curvedConnector3">
            <a:avLst>
              <a:gd name="adj1" fmla="val 2094121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7B9E6D6-26E1-49E7-ADB7-58BA182D5BB2}"/>
              </a:ext>
            </a:extLst>
          </p:cNvPr>
          <p:cNvCxnSpPr>
            <a:stCxn id="10" idx="6"/>
            <a:endCxn id="20" idx="6"/>
          </p:cNvCxnSpPr>
          <p:nvPr/>
        </p:nvCxnSpPr>
        <p:spPr>
          <a:xfrm>
            <a:off x="8530466" y="1809867"/>
            <a:ext cx="141062" cy="3082941"/>
          </a:xfrm>
          <a:prstGeom prst="curvedConnector3">
            <a:avLst>
              <a:gd name="adj1" fmla="val 71518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FD93BA7-008A-4C06-ABB5-5D14FE4EA019}"/>
                  </a:ext>
                </a:extLst>
              </p:cNvPr>
              <p:cNvSpPr txBox="1"/>
              <p:nvPr/>
            </p:nvSpPr>
            <p:spPr>
              <a:xfrm>
                <a:off x="9741765" y="3103669"/>
                <a:ext cx="633187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0,1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FD93BA7-008A-4C06-ABB5-5D14FE4EA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765" y="3103669"/>
                <a:ext cx="633187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71A998E-F387-4865-9F71-DB069DC15434}"/>
              </a:ext>
            </a:extLst>
          </p:cNvPr>
          <p:cNvCxnSpPr>
            <a:stCxn id="15" idx="6"/>
            <a:endCxn id="5" idx="6"/>
          </p:cNvCxnSpPr>
          <p:nvPr/>
        </p:nvCxnSpPr>
        <p:spPr>
          <a:xfrm flipV="1">
            <a:off x="4024052" y="1806977"/>
            <a:ext cx="39956" cy="3085830"/>
          </a:xfrm>
          <a:prstGeom prst="curvedConnector3">
            <a:avLst>
              <a:gd name="adj1" fmla="val 209411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AEABD0-653E-445D-AA33-BE972F54BB8B}"/>
                  </a:ext>
                </a:extLst>
              </p:cNvPr>
              <p:cNvSpPr txBox="1"/>
              <p:nvPr/>
            </p:nvSpPr>
            <p:spPr>
              <a:xfrm>
                <a:off x="4957451" y="3182778"/>
                <a:ext cx="633187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0,1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AEABD0-653E-445D-AA33-BE972F54B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451" y="3182778"/>
                <a:ext cx="633187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AFECBA94-C03F-40AE-B54B-265E61C54EB1}"/>
              </a:ext>
            </a:extLst>
          </p:cNvPr>
          <p:cNvCxnSpPr>
            <a:stCxn id="20" idx="2"/>
            <a:endCxn id="10" idx="2"/>
          </p:cNvCxnSpPr>
          <p:nvPr/>
        </p:nvCxnSpPr>
        <p:spPr>
          <a:xfrm rot="10800000">
            <a:off x="7158866" y="1809868"/>
            <a:ext cx="141062" cy="3082941"/>
          </a:xfrm>
          <a:prstGeom prst="curvedConnector3">
            <a:avLst>
              <a:gd name="adj1" fmla="val 63336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3EEE5CE-24EA-429B-971D-EB81E8A1E468}"/>
                  </a:ext>
                </a:extLst>
              </p:cNvPr>
              <p:cNvSpPr txBox="1"/>
              <p:nvPr/>
            </p:nvSpPr>
            <p:spPr>
              <a:xfrm>
                <a:off x="6543914" y="3101977"/>
                <a:ext cx="320601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3EEE5CE-24EA-429B-971D-EB81E8A1E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914" y="3101977"/>
                <a:ext cx="320601" cy="4924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6E11AC2B-DD5F-4607-B0AF-583A5AE88EBF}"/>
              </a:ext>
            </a:extLst>
          </p:cNvPr>
          <p:cNvCxnSpPr>
            <a:stCxn id="20" idx="3"/>
            <a:endCxn id="15" idx="5"/>
          </p:cNvCxnSpPr>
          <p:nvPr/>
        </p:nvCxnSpPr>
        <p:spPr>
          <a:xfrm rot="5400000" flipH="1">
            <a:off x="5661989" y="3538938"/>
            <a:ext cx="1" cy="3677608"/>
          </a:xfrm>
          <a:prstGeom prst="curvedConnector3">
            <a:avLst>
              <a:gd name="adj1" fmla="val -429466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02ADB-2072-45AD-A5CB-51088E0F8D1E}"/>
                  </a:ext>
                </a:extLst>
              </p:cNvPr>
              <p:cNvSpPr txBox="1"/>
              <p:nvPr/>
            </p:nvSpPr>
            <p:spPr>
              <a:xfrm>
                <a:off x="5552734" y="5862675"/>
                <a:ext cx="320601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02ADB-2072-45AD-A5CB-51088E0F8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734" y="5862675"/>
                <a:ext cx="320601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559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0CDB06-DA8F-4506-AB53-7FD84CFA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00C4AA-253C-4015-9B66-C3C6B75B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57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58D9CE-26E4-4D5B-B15E-5B40B01B640E}"/>
              </a:ext>
            </a:extLst>
          </p:cNvPr>
          <p:cNvGrpSpPr/>
          <p:nvPr/>
        </p:nvGrpSpPr>
        <p:grpSpPr>
          <a:xfrm>
            <a:off x="2692408" y="1121177"/>
            <a:ext cx="1371600" cy="1371600"/>
            <a:chOff x="1940767" y="2352582"/>
            <a:chExt cx="1371600" cy="13716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D29FFC1-6F8D-4AD1-806E-1DC6FFDFCFA8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0B8F902-31C2-427C-9ACA-C6133C0CD6D4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B73E90B-1CCD-45B1-8867-846725D5BC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2E4BAB-AE24-40C2-ABC9-F6D12989812F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92972F-1540-4242-88A0-39D6187A50B5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92972F-1540-4242-88A0-39D6187A5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3FABE79-6785-4B07-9C27-539057698F7A}"/>
              </a:ext>
            </a:extLst>
          </p:cNvPr>
          <p:cNvGrpSpPr/>
          <p:nvPr/>
        </p:nvGrpSpPr>
        <p:grpSpPr>
          <a:xfrm>
            <a:off x="7158866" y="1124067"/>
            <a:ext cx="1371600" cy="1371600"/>
            <a:chOff x="1940767" y="2352582"/>
            <a:chExt cx="1371600" cy="13716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A3FA47C-AEE8-4B27-A147-2829C5FAA282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A868C-B440-4E4F-9C41-99A120E5741F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7DA868C-B440-4E4F-9C41-99A120E57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9778CD-F6E6-44DD-B071-986085829BA5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94DD1-ABD6-4168-9B01-9C012CDD94D5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294DD1-ABD6-4168-9B01-9C012CDD9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5B8855-88E2-4D8A-9387-BF330130E37F}"/>
              </a:ext>
            </a:extLst>
          </p:cNvPr>
          <p:cNvGrpSpPr/>
          <p:nvPr/>
        </p:nvGrpSpPr>
        <p:grpSpPr>
          <a:xfrm>
            <a:off x="2652452" y="4207007"/>
            <a:ext cx="1371600" cy="1371600"/>
            <a:chOff x="1940767" y="2352582"/>
            <a:chExt cx="1371600" cy="1371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15F880-A6E7-4B9C-9719-A59991BA3C75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EC391B-1283-43B4-A663-B8532DEC0774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EC391B-1283-43B4-A663-B8532DEC07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99B1066-940D-42E5-A752-B952799E82DE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095B-7410-40B9-8777-F4630C01B6F1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931095B-7410-40B9-8777-F4630C01B6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E9D45D-39F3-4493-91B2-0D911B7A2474}"/>
              </a:ext>
            </a:extLst>
          </p:cNvPr>
          <p:cNvGrpSpPr/>
          <p:nvPr/>
        </p:nvGrpSpPr>
        <p:grpSpPr>
          <a:xfrm>
            <a:off x="7299928" y="4207008"/>
            <a:ext cx="1371600" cy="1371600"/>
            <a:chOff x="1940767" y="2352582"/>
            <a:chExt cx="1371600" cy="13716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3569C05-E207-4073-8F38-CC3D3D4B2401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89F2A-936A-4C0E-902B-4E1216523FDB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9089F2A-936A-4C0E-902B-4E1216523F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6063FCF-2304-43A2-8D89-6C77810B0B6D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CAD83DC-A503-429D-96AA-59FA99ECA0EB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CAD83DC-A503-429D-96AA-59FA99ECA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20601" cy="4924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CCB48FD8-3427-4808-ADE3-41C2009AC69E}"/>
              </a:ext>
            </a:extLst>
          </p:cNvPr>
          <p:cNvCxnSpPr>
            <a:stCxn id="5" idx="7"/>
            <a:endCxn id="10" idx="1"/>
          </p:cNvCxnSpPr>
          <p:nvPr/>
        </p:nvCxnSpPr>
        <p:spPr>
          <a:xfrm rot="16200000" flipH="1">
            <a:off x="5609992" y="-424807"/>
            <a:ext cx="2890" cy="3496590"/>
          </a:xfrm>
          <a:prstGeom prst="curvedConnector3">
            <a:avLst>
              <a:gd name="adj1" fmla="val -1486041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7749FF-D784-4AB1-8ECB-F33E9CAB5D3A}"/>
                  </a:ext>
                </a:extLst>
              </p:cNvPr>
              <p:cNvSpPr txBox="1"/>
              <p:nvPr/>
            </p:nvSpPr>
            <p:spPr>
              <a:xfrm>
                <a:off x="5392434" y="369566"/>
                <a:ext cx="320601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67749FF-D784-4AB1-8ECB-F33E9CAB5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2434" y="369566"/>
                <a:ext cx="320601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0A667F-0243-4365-BF8C-3D7BEC69DBB8}"/>
                  </a:ext>
                </a:extLst>
              </p:cNvPr>
              <p:cNvSpPr txBox="1"/>
              <p:nvPr/>
            </p:nvSpPr>
            <p:spPr>
              <a:xfrm>
                <a:off x="1430933" y="3103670"/>
                <a:ext cx="320601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00A667F-0243-4365-BF8C-3D7BEC69D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933" y="3103670"/>
                <a:ext cx="320601" cy="4924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3745C5FE-09D7-464B-A740-B62FC691421A}"/>
              </a:ext>
            </a:extLst>
          </p:cNvPr>
          <p:cNvCxnSpPr>
            <a:cxnSpLocks/>
            <a:stCxn id="5" idx="2"/>
            <a:endCxn id="15" idx="2"/>
          </p:cNvCxnSpPr>
          <p:nvPr/>
        </p:nvCxnSpPr>
        <p:spPr>
          <a:xfrm rot="10800000" flipV="1">
            <a:off x="2652452" y="1806977"/>
            <a:ext cx="39956" cy="3085830"/>
          </a:xfrm>
          <a:prstGeom prst="curvedConnector3">
            <a:avLst>
              <a:gd name="adj1" fmla="val 2094121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7B9E6D6-26E1-49E7-ADB7-58BA182D5BB2}"/>
              </a:ext>
            </a:extLst>
          </p:cNvPr>
          <p:cNvCxnSpPr>
            <a:stCxn id="10" idx="6"/>
            <a:endCxn id="20" idx="6"/>
          </p:cNvCxnSpPr>
          <p:nvPr/>
        </p:nvCxnSpPr>
        <p:spPr>
          <a:xfrm>
            <a:off x="8530466" y="1809867"/>
            <a:ext cx="141062" cy="3082941"/>
          </a:xfrm>
          <a:prstGeom prst="curvedConnector3">
            <a:avLst>
              <a:gd name="adj1" fmla="val 715184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FD93BA7-008A-4C06-ABB5-5D14FE4EA019}"/>
                  </a:ext>
                </a:extLst>
              </p:cNvPr>
              <p:cNvSpPr txBox="1"/>
              <p:nvPr/>
            </p:nvSpPr>
            <p:spPr>
              <a:xfrm>
                <a:off x="9741765" y="3103669"/>
                <a:ext cx="633187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0,1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FD93BA7-008A-4C06-ABB5-5D14FE4EA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1765" y="3103669"/>
                <a:ext cx="633187" cy="4924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B71A998E-F387-4865-9F71-DB069DC15434}"/>
              </a:ext>
            </a:extLst>
          </p:cNvPr>
          <p:cNvCxnSpPr>
            <a:stCxn id="15" idx="6"/>
            <a:endCxn id="5" idx="6"/>
          </p:cNvCxnSpPr>
          <p:nvPr/>
        </p:nvCxnSpPr>
        <p:spPr>
          <a:xfrm flipV="1">
            <a:off x="4024052" y="1806977"/>
            <a:ext cx="39956" cy="3085830"/>
          </a:xfrm>
          <a:prstGeom prst="curvedConnector3">
            <a:avLst>
              <a:gd name="adj1" fmla="val 209411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AEABD0-653E-445D-AA33-BE972F54BB8B}"/>
                  </a:ext>
                </a:extLst>
              </p:cNvPr>
              <p:cNvSpPr txBox="1"/>
              <p:nvPr/>
            </p:nvSpPr>
            <p:spPr>
              <a:xfrm>
                <a:off x="4957451" y="3182778"/>
                <a:ext cx="633187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0,1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AEABD0-653E-445D-AA33-BE972F54BB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451" y="3182778"/>
                <a:ext cx="633187" cy="49244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AFECBA94-C03F-40AE-B54B-265E61C54EB1}"/>
              </a:ext>
            </a:extLst>
          </p:cNvPr>
          <p:cNvCxnSpPr>
            <a:stCxn id="20" idx="2"/>
            <a:endCxn id="10" idx="2"/>
          </p:cNvCxnSpPr>
          <p:nvPr/>
        </p:nvCxnSpPr>
        <p:spPr>
          <a:xfrm rot="10800000">
            <a:off x="7158866" y="1809868"/>
            <a:ext cx="141062" cy="3082941"/>
          </a:xfrm>
          <a:prstGeom prst="curvedConnector3">
            <a:avLst>
              <a:gd name="adj1" fmla="val 63336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3EEE5CE-24EA-429B-971D-EB81E8A1E468}"/>
                  </a:ext>
                </a:extLst>
              </p:cNvPr>
              <p:cNvSpPr txBox="1"/>
              <p:nvPr/>
            </p:nvSpPr>
            <p:spPr>
              <a:xfrm>
                <a:off x="6543914" y="3101977"/>
                <a:ext cx="320601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3EEE5CE-24EA-429B-971D-EB81E8A1E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914" y="3101977"/>
                <a:ext cx="320601" cy="4924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6E11AC2B-DD5F-4607-B0AF-583A5AE88EBF}"/>
              </a:ext>
            </a:extLst>
          </p:cNvPr>
          <p:cNvCxnSpPr>
            <a:stCxn id="20" idx="3"/>
            <a:endCxn id="15" idx="5"/>
          </p:cNvCxnSpPr>
          <p:nvPr/>
        </p:nvCxnSpPr>
        <p:spPr>
          <a:xfrm rot="5400000" flipH="1">
            <a:off x="5661989" y="3538938"/>
            <a:ext cx="1" cy="3677608"/>
          </a:xfrm>
          <a:prstGeom prst="curvedConnector3">
            <a:avLst>
              <a:gd name="adj1" fmla="val -429466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02ADB-2072-45AD-A5CB-51088E0F8D1E}"/>
                  </a:ext>
                </a:extLst>
              </p:cNvPr>
              <p:cNvSpPr txBox="1"/>
              <p:nvPr/>
            </p:nvSpPr>
            <p:spPr>
              <a:xfrm>
                <a:off x="5552734" y="5862675"/>
                <a:ext cx="320601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9602ADB-2072-45AD-A5CB-51088E0F8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734" y="5862675"/>
                <a:ext cx="320601" cy="49244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BB54160-B88B-4072-9BE9-E2B0B5F50AE6}"/>
                  </a:ext>
                </a:extLst>
              </p:cNvPr>
              <p:cNvSpPr txBox="1"/>
              <p:nvPr/>
            </p:nvSpPr>
            <p:spPr>
              <a:xfrm>
                <a:off x="521645" y="370441"/>
                <a:ext cx="1069588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𝑆𝑡𝑎𝑟𝑡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BB54160-B88B-4072-9BE9-E2B0B5F50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645" y="370441"/>
                <a:ext cx="1069588" cy="49244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01049A6B-2DE9-44BE-9C78-68C838C175F8}"/>
              </a:ext>
            </a:extLst>
          </p:cNvPr>
          <p:cNvCxnSpPr>
            <a:stCxn id="37" idx="3"/>
            <a:endCxn id="5" idx="1"/>
          </p:cNvCxnSpPr>
          <p:nvPr/>
        </p:nvCxnSpPr>
        <p:spPr>
          <a:xfrm>
            <a:off x="1591233" y="616663"/>
            <a:ext cx="1302041" cy="705380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8768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122B18-5885-4233-A5F4-ED328930D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5AFA08-5B00-4E03-8E36-FA133E17C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9A22F2-A4AE-4D69-A11B-A45D53315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451" y="85127"/>
            <a:ext cx="7395098" cy="627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83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8B2972-D6A1-4215-84F3-77E7E1F34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D974A2-EEB5-4192-98BE-9E0BB41E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BFB9B-913F-4E55-BC48-B17E43A86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3534"/>
            <a:ext cx="12159112" cy="236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59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183D3-053F-2548-98F2-CA80C54D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6D184-391B-7941-B5E6-8E3F2AD3F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Serial Data Code Converter will have two inputs:</a:t>
            </a:r>
          </a:p>
          <a:p>
            <a:pPr lvl="1"/>
            <a:r>
              <a:rPr lang="en-US" dirty="0"/>
              <a:t>CLK: The system clock.</a:t>
            </a:r>
          </a:p>
          <a:p>
            <a:pPr lvl="1"/>
            <a:r>
              <a:rPr lang="en-US" dirty="0"/>
              <a:t>N: A serial bitstream using an </a:t>
            </a:r>
            <a:r>
              <a:rPr lang="en-US" dirty="0">
                <a:solidFill>
                  <a:schemeClr val="accent6"/>
                </a:solidFill>
              </a:rPr>
              <a:t>NRZ Coding Scheme</a:t>
            </a:r>
            <a:r>
              <a:rPr lang="en-US" dirty="0"/>
              <a:t>.</a:t>
            </a:r>
          </a:p>
          <a:p>
            <a:r>
              <a:rPr lang="en-US" dirty="0"/>
              <a:t>and one output:</a:t>
            </a:r>
          </a:p>
          <a:p>
            <a:pPr lvl="1"/>
            <a:r>
              <a:rPr lang="en-US" dirty="0"/>
              <a:t>M: The same bitstream converted to a </a:t>
            </a:r>
            <a:r>
              <a:rPr lang="en-US" dirty="0">
                <a:solidFill>
                  <a:schemeClr val="accent2"/>
                </a:solidFill>
              </a:rPr>
              <a:t>Manchester Coding Scheme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DEDF7-C309-894B-B033-7B4467EA8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ED6AF-50AF-E14B-A37A-775C2E61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658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B32A1E49-F457-4218-9D3C-29485A6C6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7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00DC64-CC1D-42B3-876B-0571EA78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What questions do you have?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145FB9-A5E0-4ED9-A5BD-B3DF8F437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ECE 2372 | Lecture 310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55AB0-D03B-4A21-B352-20D3EA323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CF5A0D47-8B48-FE45-AC1C-7E3EB0A1663A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60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5396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6C774-BE81-A44A-9374-17940F077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Lecture Recap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54037-B7C3-D745-8AE4-7C590D3C9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ECE 2372 | Lecture 310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2877C-302F-CA48-8DD8-36F5CCBB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F5A0D47-8B48-FE45-AC1C-7E3EB0A1663A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FD139B0-28F8-4BD4-8AC0-2A7A66E3B9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138943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66274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9684CC18-83B4-4306-B2AE-E58B40DACF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C6B339-A088-4B49-B7D0-9D3307541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Design Example: </a:t>
            </a:r>
            <a:br>
              <a:rPr lang="en-US" sz="5200">
                <a:solidFill>
                  <a:srgbClr val="FFFFFF"/>
                </a:solidFill>
              </a:rPr>
            </a:br>
            <a:r>
              <a:rPr lang="en-US" sz="5200">
                <a:solidFill>
                  <a:srgbClr val="FFFFFF"/>
                </a:solidFill>
              </a:rPr>
              <a:t>Serial Data Code Converter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67DAA-0835-904C-9543-BE690EB82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ECE 2372 | Modern Digital System Design | Texas Tech University </a:t>
            </a:r>
          </a:p>
        </p:txBody>
      </p:sp>
    </p:spTree>
    <p:extLst>
      <p:ext uri="{BB962C8B-B14F-4D97-AF65-F5344CB8AC3E}">
        <p14:creationId xmlns:p14="http://schemas.microsoft.com/office/powerpoint/2010/main" val="250359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9F16C-97D9-2747-A602-8177A4711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Active-Edge of the CLK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33E24-1A6F-6D40-9B75-40C5F130A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order to implement the Manchester coding scheme, we will need a sequential circuit which triggers on the rising and falling edge of the system clock.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won’t affect our </a:t>
            </a:r>
            <a:r>
              <a:rPr lang="en-US"/>
              <a:t>design process, </a:t>
            </a:r>
            <a:r>
              <a:rPr lang="en-US" dirty="0"/>
              <a:t>but we’ll need to remember this when we get </a:t>
            </a:r>
            <a:r>
              <a:rPr lang="en-US"/>
              <a:t>to Verilog.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41DCE-482A-B342-9ACA-8CFBEE5FD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96D15-E7FB-F24F-8CDF-D5C030B5D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15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8936F00-7FAF-499C-A48E-DE91BC16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56948E-C241-4CDD-A4C6-059AFAB5B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 how many states will we need?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CC266-C308-433E-8AFE-C11F4FB56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DC4826-ADC1-4DE1-B61F-4BE8F4A0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92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6BDEC-6D95-4CBB-866A-2F3BCD6C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46677E-D091-416E-A4C9-700CEA7DC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C3F894-CE5E-4D21-A630-64C1FE716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0D47-8B48-FE45-AC1C-7E3EB0A1663A}" type="slidenum">
              <a:rPr lang="en-US" smtClean="0"/>
              <a:t>9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63219D-3F46-4988-88D4-7F9B36155249}"/>
              </a:ext>
            </a:extLst>
          </p:cNvPr>
          <p:cNvGrpSpPr/>
          <p:nvPr/>
        </p:nvGrpSpPr>
        <p:grpSpPr>
          <a:xfrm>
            <a:off x="838200" y="2216791"/>
            <a:ext cx="4607512" cy="3613456"/>
            <a:chOff x="3810000" y="1799535"/>
            <a:chExt cx="4607512" cy="36134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23AFA50-F2CF-4E23-8583-3106F5D4C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0" y="1799535"/>
              <a:ext cx="4572000" cy="170276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73BE32-92B3-47E2-8F2A-2C470741B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5512" y="3502304"/>
              <a:ext cx="4572000" cy="191068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F4E7D0-DFD2-4E37-B52A-86B5412629D3}"/>
              </a:ext>
            </a:extLst>
          </p:cNvPr>
          <p:cNvSpPr txBox="1"/>
          <p:nvPr/>
        </p:nvSpPr>
        <p:spPr>
          <a:xfrm>
            <a:off x="6746290" y="1690688"/>
            <a:ext cx="427219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We will need 4 states:</a:t>
            </a:r>
          </a:p>
          <a:p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At Rest (M = 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N = 0 (M = 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N = 1 (M = 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At Rest (M = 1)</a:t>
            </a:r>
          </a:p>
        </p:txBody>
      </p:sp>
    </p:spTree>
    <p:extLst>
      <p:ext uri="{BB962C8B-B14F-4D97-AF65-F5344CB8AC3E}">
        <p14:creationId xmlns:p14="http://schemas.microsoft.com/office/powerpoint/2010/main" val="3204484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</TotalTime>
  <Words>2107</Words>
  <Application>Microsoft Office PowerPoint</Application>
  <PresentationFormat>Widescreen</PresentationFormat>
  <Paragraphs>969</Paragraphs>
  <Slides>62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Office Theme</vt:lpstr>
      <vt:lpstr>Design Example:  Serial Data Code Converter</vt:lpstr>
      <vt:lpstr>Lecture Overview</vt:lpstr>
      <vt:lpstr>Design Specification</vt:lpstr>
      <vt:lpstr>Design Specification</vt:lpstr>
      <vt:lpstr>Coding Schemes for Serial Data Transmission</vt:lpstr>
      <vt:lpstr>Design Specification</vt:lpstr>
      <vt:lpstr>Active-Edge of the CLK</vt:lpstr>
      <vt:lpstr>Design Specification</vt:lpstr>
      <vt:lpstr>Design Specification</vt:lpstr>
      <vt:lpstr>Design Specifications</vt:lpstr>
      <vt:lpstr>What questions do you have?</vt:lpstr>
      <vt:lpstr>State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questions do you have?</vt:lpstr>
      <vt:lpstr>State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Questions do you have?</vt:lpstr>
      <vt:lpstr>Transition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questions do you have?</vt:lpstr>
      <vt:lpstr>Next State and Output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State and Output Equations</vt:lpstr>
      <vt:lpstr>What questions do you have?</vt:lpstr>
      <vt:lpstr>Verilog Implementation</vt:lpstr>
      <vt:lpstr>Verilog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questions do you have?</vt:lpstr>
      <vt:lpstr>Lecture Recap</vt:lpstr>
      <vt:lpstr>Design Example:  Serial Data Code Converter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Johnston, Derek A</dc:creator>
  <cp:lastModifiedBy>Johnston, Derek A</cp:lastModifiedBy>
  <cp:revision>1</cp:revision>
  <dcterms:created xsi:type="dcterms:W3CDTF">2021-04-13T14:41:35Z</dcterms:created>
  <dcterms:modified xsi:type="dcterms:W3CDTF">2021-04-13T20:25:12Z</dcterms:modified>
</cp:coreProperties>
</file>